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4dbc72f0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4dbc72f0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4dbc72f0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4dbc72f0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4dbc72f0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4dbc72f0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4dbc72f0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4dbc72f0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4dbc72f0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4dbc72f0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4dbc72f0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4dbc72f0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4dbc72f0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4dbc72f0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4dbc72f0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4dbc72f0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4dbc72f0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4dbc72f0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Geometry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By ...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Properties of a shape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Properties of a shape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