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4" Type="http://schemas.openxmlformats.org/officeDocument/2006/relationships/image" Target="../media/image2.gif"/><Relationship Id="rId5" Type="http://schemas.openxmlformats.org/officeDocument/2006/relationships/image" Target="../media/image4.gif"/><Relationship Id="rId6" Type="http://schemas.openxmlformats.org/officeDocument/2006/relationships/hyperlink" Target="http://mathworld.wolfram.com/about/author.html" TargetMode="External"/><Relationship Id="rId7" Type="http://schemas.openxmlformats.org/officeDocument/2006/relationships/hyperlink" Target="http://mathworld.wolfram.com/" TargetMode="External"/><Relationship Id="rId8" Type="http://schemas.openxmlformats.org/officeDocument/2006/relationships/hyperlink" Target="http://mathworld.wolfram.com/MiceProblem.html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gif"/><Relationship Id="rId4" Type="http://schemas.openxmlformats.org/officeDocument/2006/relationships/hyperlink" Target="http://danielwalsh.tumblr.com/post/3270666038/the-mice-problem-more-on-curves-of-pursuit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gif"/><Relationship Id="rId4" Type="http://schemas.openxmlformats.org/officeDocument/2006/relationships/hyperlink" Target="http://excelmathart.tumblr.com/post/134117607508/pentagonal-curves-of-pursuit-changing-th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hyperlink" Target="http://beautifuldecay.com/2013/02/22/the-surveyor-tape-installations-of-megan-geckler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west8.nl/projects/bridge_vlaardingse_vaart/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flickr.com/photos/diversey/24189845989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 mice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2605051" y="1285200"/>
            <a:ext cx="3847500" cy="33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2"/>
          <p:cNvGrpSpPr/>
          <p:nvPr/>
        </p:nvGrpSpPr>
        <p:grpSpPr>
          <a:xfrm>
            <a:off x="3146400" y="961200"/>
            <a:ext cx="3126600" cy="3121200"/>
            <a:chOff x="3403600" y="1130300"/>
            <a:chExt cx="3676664" cy="3670300"/>
          </a:xfrm>
        </p:grpSpPr>
        <p:grpSp>
          <p:nvGrpSpPr>
            <p:cNvPr id="160" name="Google Shape;160;p22"/>
            <p:cNvGrpSpPr/>
            <p:nvPr/>
          </p:nvGrpSpPr>
          <p:grpSpPr>
            <a:xfrm>
              <a:off x="3403600" y="1130300"/>
              <a:ext cx="3670314" cy="3670300"/>
              <a:chOff x="3403600" y="1130300"/>
              <a:chExt cx="3670315" cy="3670301"/>
            </a:xfrm>
          </p:grpSpPr>
          <p:sp>
            <p:nvSpPr>
              <p:cNvPr id="161" name="Google Shape;161;p22"/>
              <p:cNvSpPr/>
              <p:nvPr/>
            </p:nvSpPr>
            <p:spPr>
              <a:xfrm>
                <a:off x="3403600" y="1130300"/>
                <a:ext cx="3670315" cy="3670301"/>
              </a:xfrm>
              <a:custGeom>
                <a:rect b="b" l="l" r="r" t="t"/>
                <a:pathLst>
                  <a:path extrusionOk="0" h="3670301" w="3670301">
                    <a:moveTo>
                      <a:pt x="0" y="0"/>
                    </a:moveTo>
                    <a:lnTo>
                      <a:pt x="3670300" y="0"/>
                    </a:lnTo>
                    <a:lnTo>
                      <a:pt x="3670300" y="3670300"/>
                    </a:lnTo>
                    <a:lnTo>
                      <a:pt x="0" y="3670300"/>
                    </a:lnTo>
                    <a:close/>
                  </a:path>
                </a:pathLst>
              </a:custGeom>
              <a:solidFill>
                <a:schemeClr val="accent1">
                  <a:alpha val="784"/>
                </a:schemeClr>
              </a:solidFill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62" name="Google Shape;162;p22"/>
              <p:cNvCxnSpPr/>
              <p:nvPr/>
            </p:nvCxnSpPr>
            <p:spPr>
              <a:xfrm>
                <a:off x="6604013" y="1155700"/>
                <a:ext cx="0" cy="508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3" name="Google Shape;163;p22"/>
              <p:cNvCxnSpPr/>
              <p:nvPr/>
            </p:nvCxnSpPr>
            <p:spPr>
              <a:xfrm rot="10800000">
                <a:off x="3873502" y="4737101"/>
                <a:ext cx="0" cy="38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4" name="Google Shape;164;p22"/>
              <p:cNvCxnSpPr/>
              <p:nvPr/>
            </p:nvCxnSpPr>
            <p:spPr>
              <a:xfrm rot="10800000">
                <a:off x="7010415" y="4318001"/>
                <a:ext cx="381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5" name="Google Shape;165;p22"/>
              <p:cNvCxnSpPr/>
              <p:nvPr/>
            </p:nvCxnSpPr>
            <p:spPr>
              <a:xfrm>
                <a:off x="3429000" y="1612900"/>
                <a:ext cx="508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166" name="Google Shape;166;p22"/>
            <p:cNvCxnSpPr/>
            <p:nvPr/>
          </p:nvCxnSpPr>
          <p:spPr>
            <a:xfrm flipH="1" rot="5400000">
              <a:off x="5258607" y="2496343"/>
              <a:ext cx="3143250" cy="50006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22"/>
            <p:cNvCxnSpPr/>
            <p:nvPr/>
          </p:nvCxnSpPr>
          <p:spPr>
            <a:xfrm flipH="1" rot="10800000">
              <a:off x="3436938" y="1174750"/>
              <a:ext cx="3143262" cy="42862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8" name="Google Shape;168;p22"/>
          <p:cNvSpPr txBox="1"/>
          <p:nvPr/>
        </p:nvSpPr>
        <p:spPr>
          <a:xfrm>
            <a:off x="805500" y="4522500"/>
            <a:ext cx="76545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join the marks up...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3"/>
          <p:cNvGrpSpPr/>
          <p:nvPr/>
        </p:nvGrpSpPr>
        <p:grpSpPr>
          <a:xfrm>
            <a:off x="3146400" y="961201"/>
            <a:ext cx="3126600" cy="3136050"/>
            <a:chOff x="3403600" y="1130300"/>
            <a:chExt cx="3676664" cy="3687767"/>
          </a:xfrm>
        </p:grpSpPr>
        <p:grpSp>
          <p:nvGrpSpPr>
            <p:cNvPr id="174" name="Google Shape;174;p23"/>
            <p:cNvGrpSpPr/>
            <p:nvPr/>
          </p:nvGrpSpPr>
          <p:grpSpPr>
            <a:xfrm>
              <a:off x="3403600" y="1130300"/>
              <a:ext cx="3670314" cy="3670305"/>
              <a:chOff x="3403600" y="1130300"/>
              <a:chExt cx="3670315" cy="3670306"/>
            </a:xfrm>
          </p:grpSpPr>
          <p:sp>
            <p:nvSpPr>
              <p:cNvPr id="175" name="Google Shape;175;p23"/>
              <p:cNvSpPr/>
              <p:nvPr/>
            </p:nvSpPr>
            <p:spPr>
              <a:xfrm>
                <a:off x="3403600" y="1130300"/>
                <a:ext cx="3670315" cy="3670306"/>
              </a:xfrm>
              <a:custGeom>
                <a:rect b="b" l="l" r="r" t="t"/>
                <a:pathLst>
                  <a:path extrusionOk="0" h="3670301" w="3670301">
                    <a:moveTo>
                      <a:pt x="0" y="0"/>
                    </a:moveTo>
                    <a:lnTo>
                      <a:pt x="3670300" y="0"/>
                    </a:lnTo>
                    <a:lnTo>
                      <a:pt x="3670300" y="3670300"/>
                    </a:lnTo>
                    <a:lnTo>
                      <a:pt x="0" y="3670300"/>
                    </a:lnTo>
                    <a:close/>
                  </a:path>
                </a:pathLst>
              </a:custGeom>
              <a:solidFill>
                <a:schemeClr val="accent1">
                  <a:alpha val="784"/>
                </a:schemeClr>
              </a:solidFill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76" name="Google Shape;176;p23"/>
              <p:cNvCxnSpPr/>
              <p:nvPr/>
            </p:nvCxnSpPr>
            <p:spPr>
              <a:xfrm>
                <a:off x="6604013" y="1155700"/>
                <a:ext cx="0" cy="508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7" name="Google Shape;177;p23"/>
              <p:cNvCxnSpPr/>
              <p:nvPr/>
            </p:nvCxnSpPr>
            <p:spPr>
              <a:xfrm rot="10800000">
                <a:off x="3873502" y="4737106"/>
                <a:ext cx="0" cy="38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8" name="Google Shape;178;p23"/>
              <p:cNvCxnSpPr/>
              <p:nvPr/>
            </p:nvCxnSpPr>
            <p:spPr>
              <a:xfrm rot="10800000">
                <a:off x="7010415" y="4318005"/>
                <a:ext cx="381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9" name="Google Shape;179;p23"/>
              <p:cNvCxnSpPr/>
              <p:nvPr/>
            </p:nvCxnSpPr>
            <p:spPr>
              <a:xfrm>
                <a:off x="3429000" y="1612901"/>
                <a:ext cx="508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180" name="Google Shape;180;p23"/>
            <p:cNvCxnSpPr/>
            <p:nvPr/>
          </p:nvCxnSpPr>
          <p:spPr>
            <a:xfrm flipH="1" rot="5400000">
              <a:off x="5258605" y="2496345"/>
              <a:ext cx="3143254" cy="50006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1" name="Google Shape;181;p23"/>
            <p:cNvCxnSpPr/>
            <p:nvPr/>
          </p:nvCxnSpPr>
          <p:spPr>
            <a:xfrm flipH="1" rot="10800000">
              <a:off x="3436938" y="1174750"/>
              <a:ext cx="3143262" cy="42862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2" name="Google Shape;182;p23"/>
            <p:cNvCxnSpPr/>
            <p:nvPr/>
          </p:nvCxnSpPr>
          <p:spPr>
            <a:xfrm flipH="1" rot="-5400000">
              <a:off x="2043906" y="2996408"/>
              <a:ext cx="3214692" cy="42862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83" name="Google Shape;183;p23"/>
          <p:cNvSpPr txBox="1"/>
          <p:nvPr/>
        </p:nvSpPr>
        <p:spPr>
          <a:xfrm>
            <a:off x="805500" y="4522500"/>
            <a:ext cx="76545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join the marks up...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4"/>
          <p:cNvGrpSpPr/>
          <p:nvPr/>
        </p:nvGrpSpPr>
        <p:grpSpPr>
          <a:xfrm>
            <a:off x="3146400" y="961201"/>
            <a:ext cx="3126600" cy="3136050"/>
            <a:chOff x="3403600" y="1130300"/>
            <a:chExt cx="3676664" cy="3687768"/>
          </a:xfrm>
        </p:grpSpPr>
        <p:grpSp>
          <p:nvGrpSpPr>
            <p:cNvPr id="189" name="Google Shape;189;p24"/>
            <p:cNvGrpSpPr/>
            <p:nvPr/>
          </p:nvGrpSpPr>
          <p:grpSpPr>
            <a:xfrm>
              <a:off x="3403600" y="1130300"/>
              <a:ext cx="3670314" cy="3670305"/>
              <a:chOff x="3403600" y="1130300"/>
              <a:chExt cx="3670315" cy="3670306"/>
            </a:xfrm>
          </p:grpSpPr>
          <p:sp>
            <p:nvSpPr>
              <p:cNvPr id="190" name="Google Shape;190;p24"/>
              <p:cNvSpPr/>
              <p:nvPr/>
            </p:nvSpPr>
            <p:spPr>
              <a:xfrm>
                <a:off x="3403600" y="1130300"/>
                <a:ext cx="3670315" cy="3670306"/>
              </a:xfrm>
              <a:custGeom>
                <a:rect b="b" l="l" r="r" t="t"/>
                <a:pathLst>
                  <a:path extrusionOk="0" h="3670301" w="3670301">
                    <a:moveTo>
                      <a:pt x="0" y="0"/>
                    </a:moveTo>
                    <a:lnTo>
                      <a:pt x="3670300" y="0"/>
                    </a:lnTo>
                    <a:lnTo>
                      <a:pt x="3670300" y="3670300"/>
                    </a:lnTo>
                    <a:lnTo>
                      <a:pt x="0" y="3670300"/>
                    </a:lnTo>
                    <a:close/>
                  </a:path>
                </a:pathLst>
              </a:custGeom>
              <a:solidFill>
                <a:schemeClr val="accent1">
                  <a:alpha val="784"/>
                </a:schemeClr>
              </a:solidFill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1" name="Google Shape;191;p24"/>
              <p:cNvCxnSpPr/>
              <p:nvPr/>
            </p:nvCxnSpPr>
            <p:spPr>
              <a:xfrm>
                <a:off x="6604013" y="1155700"/>
                <a:ext cx="0" cy="508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2" name="Google Shape;192;p24"/>
              <p:cNvCxnSpPr/>
              <p:nvPr/>
            </p:nvCxnSpPr>
            <p:spPr>
              <a:xfrm rot="10800000">
                <a:off x="3873502" y="4737106"/>
                <a:ext cx="0" cy="38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3" name="Google Shape;193;p24"/>
              <p:cNvCxnSpPr/>
              <p:nvPr/>
            </p:nvCxnSpPr>
            <p:spPr>
              <a:xfrm rot="10800000">
                <a:off x="7010415" y="4318005"/>
                <a:ext cx="381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4" name="Google Shape;194;p24"/>
              <p:cNvCxnSpPr/>
              <p:nvPr/>
            </p:nvCxnSpPr>
            <p:spPr>
              <a:xfrm>
                <a:off x="3429000" y="1612901"/>
                <a:ext cx="508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195" name="Google Shape;195;p24"/>
            <p:cNvCxnSpPr/>
            <p:nvPr/>
          </p:nvCxnSpPr>
          <p:spPr>
            <a:xfrm flipH="1" rot="5400000">
              <a:off x="5258605" y="2496345"/>
              <a:ext cx="3143254" cy="50006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6" name="Google Shape;196;p24"/>
            <p:cNvCxnSpPr/>
            <p:nvPr/>
          </p:nvCxnSpPr>
          <p:spPr>
            <a:xfrm flipH="1" rot="10800000">
              <a:off x="3436938" y="1174750"/>
              <a:ext cx="3143262" cy="42862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" name="Google Shape;197;p24"/>
            <p:cNvCxnSpPr/>
            <p:nvPr/>
          </p:nvCxnSpPr>
          <p:spPr>
            <a:xfrm flipH="1" rot="-5400000">
              <a:off x="2043906" y="2996408"/>
              <a:ext cx="3214692" cy="42862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8" name="Google Shape;198;p24"/>
            <p:cNvCxnSpPr/>
            <p:nvPr/>
          </p:nvCxnSpPr>
          <p:spPr>
            <a:xfrm flipH="1" rot="10800000">
              <a:off x="3865565" y="4318004"/>
              <a:ext cx="3214699" cy="50006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99" name="Google Shape;199;p24"/>
          <p:cNvSpPr txBox="1"/>
          <p:nvPr/>
        </p:nvSpPr>
        <p:spPr>
          <a:xfrm>
            <a:off x="805500" y="5190751"/>
            <a:ext cx="7654500" cy="103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make a smaller polygon within the larger one.</a:t>
            </a:r>
            <a:endParaRPr/>
          </a:p>
        </p:txBody>
      </p:sp>
      <p:sp>
        <p:nvSpPr>
          <p:cNvPr id="200" name="Google Shape;200;p24"/>
          <p:cNvSpPr txBox="1"/>
          <p:nvPr/>
        </p:nvSpPr>
        <p:spPr>
          <a:xfrm>
            <a:off x="805500" y="4522500"/>
            <a:ext cx="76545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join the marks up...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5"/>
          <p:cNvGrpSpPr/>
          <p:nvPr/>
        </p:nvGrpSpPr>
        <p:grpSpPr>
          <a:xfrm>
            <a:off x="3146400" y="961201"/>
            <a:ext cx="3126600" cy="3136050"/>
            <a:chOff x="3403600" y="1130300"/>
            <a:chExt cx="3676664" cy="3687768"/>
          </a:xfrm>
        </p:grpSpPr>
        <p:grpSp>
          <p:nvGrpSpPr>
            <p:cNvPr id="206" name="Google Shape;206;p25"/>
            <p:cNvGrpSpPr/>
            <p:nvPr/>
          </p:nvGrpSpPr>
          <p:grpSpPr>
            <a:xfrm>
              <a:off x="3403600" y="1130300"/>
              <a:ext cx="3670314" cy="3670305"/>
              <a:chOff x="3403600" y="1130300"/>
              <a:chExt cx="3670315" cy="3670306"/>
            </a:xfrm>
          </p:grpSpPr>
          <p:sp>
            <p:nvSpPr>
              <p:cNvPr id="207" name="Google Shape;207;p25"/>
              <p:cNvSpPr/>
              <p:nvPr/>
            </p:nvSpPr>
            <p:spPr>
              <a:xfrm>
                <a:off x="3403600" y="1130300"/>
                <a:ext cx="3670315" cy="3670306"/>
              </a:xfrm>
              <a:custGeom>
                <a:rect b="b" l="l" r="r" t="t"/>
                <a:pathLst>
                  <a:path extrusionOk="0" h="3670301" w="3670301">
                    <a:moveTo>
                      <a:pt x="0" y="0"/>
                    </a:moveTo>
                    <a:lnTo>
                      <a:pt x="3670300" y="0"/>
                    </a:lnTo>
                    <a:lnTo>
                      <a:pt x="3670300" y="3670300"/>
                    </a:lnTo>
                    <a:lnTo>
                      <a:pt x="0" y="3670300"/>
                    </a:lnTo>
                    <a:close/>
                  </a:path>
                </a:pathLst>
              </a:custGeom>
              <a:solidFill>
                <a:schemeClr val="accent1">
                  <a:alpha val="784"/>
                </a:schemeClr>
              </a:solidFill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08" name="Google Shape;208;p25"/>
              <p:cNvCxnSpPr/>
              <p:nvPr/>
            </p:nvCxnSpPr>
            <p:spPr>
              <a:xfrm>
                <a:off x="6604013" y="1155700"/>
                <a:ext cx="0" cy="508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9" name="Google Shape;209;p25"/>
              <p:cNvCxnSpPr/>
              <p:nvPr/>
            </p:nvCxnSpPr>
            <p:spPr>
              <a:xfrm rot="10800000">
                <a:off x="3873502" y="4737106"/>
                <a:ext cx="0" cy="38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0" name="Google Shape;210;p25"/>
              <p:cNvCxnSpPr/>
              <p:nvPr/>
            </p:nvCxnSpPr>
            <p:spPr>
              <a:xfrm rot="10800000">
                <a:off x="7010415" y="4318005"/>
                <a:ext cx="381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1" name="Google Shape;211;p25"/>
              <p:cNvCxnSpPr/>
              <p:nvPr/>
            </p:nvCxnSpPr>
            <p:spPr>
              <a:xfrm>
                <a:off x="3429000" y="1612901"/>
                <a:ext cx="508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212" name="Google Shape;212;p25"/>
            <p:cNvCxnSpPr/>
            <p:nvPr/>
          </p:nvCxnSpPr>
          <p:spPr>
            <a:xfrm flipH="1" rot="5400000">
              <a:off x="5258605" y="2496345"/>
              <a:ext cx="3143254" cy="50006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3" name="Google Shape;213;p25"/>
            <p:cNvCxnSpPr/>
            <p:nvPr/>
          </p:nvCxnSpPr>
          <p:spPr>
            <a:xfrm flipH="1" rot="10800000">
              <a:off x="3436938" y="1174750"/>
              <a:ext cx="3143262" cy="42862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4" name="Google Shape;214;p25"/>
            <p:cNvCxnSpPr/>
            <p:nvPr/>
          </p:nvCxnSpPr>
          <p:spPr>
            <a:xfrm flipH="1" rot="-5400000">
              <a:off x="2043906" y="2996408"/>
              <a:ext cx="3214692" cy="42862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5" name="Google Shape;215;p25"/>
            <p:cNvCxnSpPr/>
            <p:nvPr/>
          </p:nvCxnSpPr>
          <p:spPr>
            <a:xfrm flipH="1" rot="10800000">
              <a:off x="3865565" y="4318004"/>
              <a:ext cx="3214699" cy="50006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16" name="Google Shape;216;p25"/>
            <p:cNvSpPr/>
            <p:nvPr/>
          </p:nvSpPr>
          <p:spPr>
            <a:xfrm>
              <a:off x="4294191" y="4675193"/>
              <a:ext cx="46037" cy="71437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3508375" y="2032001"/>
              <a:ext cx="46038" cy="71438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6080135" y="1246188"/>
              <a:ext cx="46038" cy="71437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6937388" y="3817942"/>
              <a:ext cx="46038" cy="71437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25"/>
          <p:cNvSpPr txBox="1"/>
          <p:nvPr/>
        </p:nvSpPr>
        <p:spPr>
          <a:xfrm>
            <a:off x="805500" y="4522500"/>
            <a:ext cx="7654500" cy="1505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again, make 4 small marks the same distance from each side of the new polygon...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26"/>
          <p:cNvGrpSpPr/>
          <p:nvPr/>
        </p:nvGrpSpPr>
        <p:grpSpPr>
          <a:xfrm>
            <a:off x="3146400" y="961201"/>
            <a:ext cx="3126600" cy="3136050"/>
            <a:chOff x="3403600" y="1130300"/>
            <a:chExt cx="3676664" cy="3687768"/>
          </a:xfrm>
        </p:grpSpPr>
        <p:grpSp>
          <p:nvGrpSpPr>
            <p:cNvPr id="226" name="Google Shape;226;p26"/>
            <p:cNvGrpSpPr/>
            <p:nvPr/>
          </p:nvGrpSpPr>
          <p:grpSpPr>
            <a:xfrm>
              <a:off x="3403600" y="1130300"/>
              <a:ext cx="3676664" cy="3687768"/>
              <a:chOff x="3403600" y="1130300"/>
              <a:chExt cx="3676664" cy="3687768"/>
            </a:xfrm>
          </p:grpSpPr>
          <p:grpSp>
            <p:nvGrpSpPr>
              <p:cNvPr id="227" name="Google Shape;227;p26"/>
              <p:cNvGrpSpPr/>
              <p:nvPr/>
            </p:nvGrpSpPr>
            <p:grpSpPr>
              <a:xfrm>
                <a:off x="3403600" y="1130300"/>
                <a:ext cx="3670314" cy="3670305"/>
                <a:chOff x="3403600" y="1130300"/>
                <a:chExt cx="3670315" cy="3670306"/>
              </a:xfrm>
            </p:grpSpPr>
            <p:sp>
              <p:nvSpPr>
                <p:cNvPr id="228" name="Google Shape;228;p26"/>
                <p:cNvSpPr/>
                <p:nvPr/>
              </p:nvSpPr>
              <p:spPr>
                <a:xfrm>
                  <a:off x="3403600" y="1130300"/>
                  <a:ext cx="3670315" cy="3670306"/>
                </a:xfrm>
                <a:custGeom>
                  <a:rect b="b" l="l" r="r" t="t"/>
                  <a:pathLst>
                    <a:path extrusionOk="0" h="3670301" w="3670301">
                      <a:moveTo>
                        <a:pt x="0" y="0"/>
                      </a:moveTo>
                      <a:lnTo>
                        <a:pt x="3670300" y="0"/>
                      </a:lnTo>
                      <a:lnTo>
                        <a:pt x="3670300" y="3670300"/>
                      </a:lnTo>
                      <a:lnTo>
                        <a:pt x="0" y="3670300"/>
                      </a:lnTo>
                      <a:close/>
                    </a:path>
                  </a:pathLst>
                </a:custGeom>
                <a:solidFill>
                  <a:schemeClr val="accent1">
                    <a:alpha val="784"/>
                  </a:schemeClr>
                </a:solidFill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3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29" name="Google Shape;229;p26"/>
                <p:cNvCxnSpPr/>
                <p:nvPr/>
              </p:nvCxnSpPr>
              <p:spPr>
                <a:xfrm>
                  <a:off x="6604013" y="1155700"/>
                  <a:ext cx="0" cy="508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0" name="Google Shape;230;p26"/>
                <p:cNvCxnSpPr/>
                <p:nvPr/>
              </p:nvCxnSpPr>
              <p:spPr>
                <a:xfrm rot="10800000">
                  <a:off x="3873502" y="4737106"/>
                  <a:ext cx="0" cy="381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1" name="Google Shape;231;p26"/>
                <p:cNvCxnSpPr/>
                <p:nvPr/>
              </p:nvCxnSpPr>
              <p:spPr>
                <a:xfrm rot="10800000">
                  <a:off x="7010415" y="4318005"/>
                  <a:ext cx="381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2" name="Google Shape;232;p26"/>
                <p:cNvCxnSpPr/>
                <p:nvPr/>
              </p:nvCxnSpPr>
              <p:spPr>
                <a:xfrm>
                  <a:off x="3429000" y="1612901"/>
                  <a:ext cx="508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33" name="Google Shape;233;p26"/>
              <p:cNvCxnSpPr/>
              <p:nvPr/>
            </p:nvCxnSpPr>
            <p:spPr>
              <a:xfrm flipH="1" rot="5400000">
                <a:off x="5258605" y="2496345"/>
                <a:ext cx="3143254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4" name="Google Shape;234;p26"/>
              <p:cNvCxnSpPr/>
              <p:nvPr/>
            </p:nvCxnSpPr>
            <p:spPr>
              <a:xfrm flipH="1" rot="10800000">
                <a:off x="3436938" y="1174750"/>
                <a:ext cx="3143262" cy="428626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5" name="Google Shape;235;p26"/>
              <p:cNvCxnSpPr/>
              <p:nvPr/>
            </p:nvCxnSpPr>
            <p:spPr>
              <a:xfrm flipH="1" rot="-5400000">
                <a:off x="2043906" y="2996408"/>
                <a:ext cx="3214692" cy="428627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36" name="Google Shape;236;p26"/>
              <p:cNvCxnSpPr/>
              <p:nvPr/>
            </p:nvCxnSpPr>
            <p:spPr>
              <a:xfrm flipH="1" rot="10800000">
                <a:off x="3865565" y="4318004"/>
                <a:ext cx="3214699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37" name="Google Shape;237;p26"/>
              <p:cNvSpPr/>
              <p:nvPr/>
            </p:nvSpPr>
            <p:spPr>
              <a:xfrm>
                <a:off x="4294191" y="4675193"/>
                <a:ext cx="46037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26"/>
              <p:cNvSpPr/>
              <p:nvPr/>
            </p:nvSpPr>
            <p:spPr>
              <a:xfrm>
                <a:off x="3508375" y="2032001"/>
                <a:ext cx="46038" cy="71438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26"/>
              <p:cNvSpPr/>
              <p:nvPr/>
            </p:nvSpPr>
            <p:spPr>
              <a:xfrm>
                <a:off x="6080135" y="1246188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6"/>
              <p:cNvSpPr/>
              <p:nvPr/>
            </p:nvSpPr>
            <p:spPr>
              <a:xfrm>
                <a:off x="6937388" y="3817942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41" name="Google Shape;241;p26"/>
            <p:cNvCxnSpPr>
              <a:stCxn id="239" idx="1"/>
              <a:endCxn id="240" idx="1"/>
            </p:cNvCxnSpPr>
            <p:nvPr/>
          </p:nvCxnSpPr>
          <p:spPr>
            <a:xfrm>
              <a:off x="6080135" y="1281906"/>
              <a:ext cx="8574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42" name="Google Shape;242;p26"/>
          <p:cNvSpPr txBox="1"/>
          <p:nvPr/>
        </p:nvSpPr>
        <p:spPr>
          <a:xfrm>
            <a:off x="805500" y="4522500"/>
            <a:ext cx="76545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join the marks up...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27"/>
          <p:cNvGrpSpPr/>
          <p:nvPr/>
        </p:nvGrpSpPr>
        <p:grpSpPr>
          <a:xfrm>
            <a:off x="3146400" y="961201"/>
            <a:ext cx="3126600" cy="3136050"/>
            <a:chOff x="3403600" y="1130300"/>
            <a:chExt cx="3676664" cy="3687768"/>
          </a:xfrm>
        </p:grpSpPr>
        <p:grpSp>
          <p:nvGrpSpPr>
            <p:cNvPr id="248" name="Google Shape;248;p27"/>
            <p:cNvGrpSpPr/>
            <p:nvPr/>
          </p:nvGrpSpPr>
          <p:grpSpPr>
            <a:xfrm>
              <a:off x="3403600" y="1130300"/>
              <a:ext cx="3676664" cy="3687768"/>
              <a:chOff x="3403600" y="1130300"/>
              <a:chExt cx="3676664" cy="3687768"/>
            </a:xfrm>
          </p:grpSpPr>
          <p:grpSp>
            <p:nvGrpSpPr>
              <p:cNvPr id="249" name="Google Shape;249;p27"/>
              <p:cNvGrpSpPr/>
              <p:nvPr/>
            </p:nvGrpSpPr>
            <p:grpSpPr>
              <a:xfrm>
                <a:off x="3403600" y="1130300"/>
                <a:ext cx="3670314" cy="3670305"/>
                <a:chOff x="3403600" y="1130300"/>
                <a:chExt cx="3670315" cy="3670306"/>
              </a:xfrm>
            </p:grpSpPr>
            <p:sp>
              <p:nvSpPr>
                <p:cNvPr id="250" name="Google Shape;250;p27"/>
                <p:cNvSpPr/>
                <p:nvPr/>
              </p:nvSpPr>
              <p:spPr>
                <a:xfrm>
                  <a:off x="3403600" y="1130300"/>
                  <a:ext cx="3670315" cy="3670306"/>
                </a:xfrm>
                <a:custGeom>
                  <a:rect b="b" l="l" r="r" t="t"/>
                  <a:pathLst>
                    <a:path extrusionOk="0" h="3670301" w="3670301">
                      <a:moveTo>
                        <a:pt x="0" y="0"/>
                      </a:moveTo>
                      <a:lnTo>
                        <a:pt x="3670300" y="0"/>
                      </a:lnTo>
                      <a:lnTo>
                        <a:pt x="3670300" y="3670300"/>
                      </a:lnTo>
                      <a:lnTo>
                        <a:pt x="0" y="3670300"/>
                      </a:lnTo>
                      <a:close/>
                    </a:path>
                  </a:pathLst>
                </a:custGeom>
                <a:solidFill>
                  <a:schemeClr val="accent1">
                    <a:alpha val="784"/>
                  </a:schemeClr>
                </a:solidFill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3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51" name="Google Shape;251;p27"/>
                <p:cNvCxnSpPr/>
                <p:nvPr/>
              </p:nvCxnSpPr>
              <p:spPr>
                <a:xfrm>
                  <a:off x="6604013" y="1155700"/>
                  <a:ext cx="0" cy="508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2" name="Google Shape;252;p27"/>
                <p:cNvCxnSpPr/>
                <p:nvPr/>
              </p:nvCxnSpPr>
              <p:spPr>
                <a:xfrm rot="10800000">
                  <a:off x="3873502" y="4737106"/>
                  <a:ext cx="0" cy="381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3" name="Google Shape;253;p27"/>
                <p:cNvCxnSpPr/>
                <p:nvPr/>
              </p:nvCxnSpPr>
              <p:spPr>
                <a:xfrm rot="10800000">
                  <a:off x="7010415" y="4318005"/>
                  <a:ext cx="381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4" name="Google Shape;254;p27"/>
                <p:cNvCxnSpPr/>
                <p:nvPr/>
              </p:nvCxnSpPr>
              <p:spPr>
                <a:xfrm>
                  <a:off x="3429000" y="1612901"/>
                  <a:ext cx="508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55" name="Google Shape;255;p27"/>
              <p:cNvCxnSpPr/>
              <p:nvPr/>
            </p:nvCxnSpPr>
            <p:spPr>
              <a:xfrm flipH="1" rot="5400000">
                <a:off x="5258605" y="2496345"/>
                <a:ext cx="3143254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6" name="Google Shape;256;p27"/>
              <p:cNvCxnSpPr/>
              <p:nvPr/>
            </p:nvCxnSpPr>
            <p:spPr>
              <a:xfrm flipH="1" rot="10800000">
                <a:off x="3436938" y="1174750"/>
                <a:ext cx="3143262" cy="428626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7" name="Google Shape;257;p27"/>
              <p:cNvCxnSpPr/>
              <p:nvPr/>
            </p:nvCxnSpPr>
            <p:spPr>
              <a:xfrm flipH="1" rot="-5400000">
                <a:off x="2043906" y="2996408"/>
                <a:ext cx="3214692" cy="428627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58" name="Google Shape;258;p27"/>
              <p:cNvCxnSpPr/>
              <p:nvPr/>
            </p:nvCxnSpPr>
            <p:spPr>
              <a:xfrm flipH="1" rot="10800000">
                <a:off x="3865565" y="4318004"/>
                <a:ext cx="3214699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59" name="Google Shape;259;p27"/>
              <p:cNvSpPr/>
              <p:nvPr/>
            </p:nvSpPr>
            <p:spPr>
              <a:xfrm>
                <a:off x="4294191" y="4675193"/>
                <a:ext cx="46037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7"/>
              <p:cNvSpPr/>
              <p:nvPr/>
            </p:nvSpPr>
            <p:spPr>
              <a:xfrm>
                <a:off x="3508375" y="2032001"/>
                <a:ext cx="46038" cy="71438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7"/>
              <p:cNvSpPr/>
              <p:nvPr/>
            </p:nvSpPr>
            <p:spPr>
              <a:xfrm>
                <a:off x="6080135" y="1246188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7"/>
              <p:cNvSpPr/>
              <p:nvPr/>
            </p:nvSpPr>
            <p:spPr>
              <a:xfrm>
                <a:off x="6937388" y="3817942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63" name="Google Shape;263;p27"/>
            <p:cNvCxnSpPr>
              <a:stCxn id="261" idx="1"/>
              <a:endCxn id="262" idx="1"/>
            </p:cNvCxnSpPr>
            <p:nvPr/>
          </p:nvCxnSpPr>
          <p:spPr>
            <a:xfrm>
              <a:off x="6080135" y="1281906"/>
              <a:ext cx="8574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" name="Google Shape;264;p27"/>
            <p:cNvCxnSpPr>
              <a:stCxn id="261" idx="2"/>
              <a:endCxn id="260" idx="2"/>
            </p:cNvCxnSpPr>
            <p:nvPr/>
          </p:nvCxnSpPr>
          <p:spPr>
            <a:xfrm flipH="1">
              <a:off x="3531254" y="1317625"/>
              <a:ext cx="2571900" cy="7860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65" name="Google Shape;265;p27"/>
          <p:cNvSpPr txBox="1"/>
          <p:nvPr/>
        </p:nvSpPr>
        <p:spPr>
          <a:xfrm>
            <a:off x="805500" y="4522500"/>
            <a:ext cx="76545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join the marks up...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8"/>
          <p:cNvGrpSpPr/>
          <p:nvPr/>
        </p:nvGrpSpPr>
        <p:grpSpPr>
          <a:xfrm>
            <a:off x="3146400" y="961201"/>
            <a:ext cx="3126600" cy="3136050"/>
            <a:chOff x="3403600" y="1130300"/>
            <a:chExt cx="3676664" cy="3687768"/>
          </a:xfrm>
        </p:grpSpPr>
        <p:grpSp>
          <p:nvGrpSpPr>
            <p:cNvPr id="271" name="Google Shape;271;p28"/>
            <p:cNvGrpSpPr/>
            <p:nvPr/>
          </p:nvGrpSpPr>
          <p:grpSpPr>
            <a:xfrm>
              <a:off x="3403600" y="1130300"/>
              <a:ext cx="3676664" cy="3687768"/>
              <a:chOff x="3403600" y="1130300"/>
              <a:chExt cx="3676664" cy="3687768"/>
            </a:xfrm>
          </p:grpSpPr>
          <p:grpSp>
            <p:nvGrpSpPr>
              <p:cNvPr id="272" name="Google Shape;272;p28"/>
              <p:cNvGrpSpPr/>
              <p:nvPr/>
            </p:nvGrpSpPr>
            <p:grpSpPr>
              <a:xfrm>
                <a:off x="3403600" y="1130300"/>
                <a:ext cx="3670314" cy="3670305"/>
                <a:chOff x="3403600" y="1130300"/>
                <a:chExt cx="3670315" cy="3670306"/>
              </a:xfrm>
            </p:grpSpPr>
            <p:sp>
              <p:nvSpPr>
                <p:cNvPr id="273" name="Google Shape;273;p28"/>
                <p:cNvSpPr/>
                <p:nvPr/>
              </p:nvSpPr>
              <p:spPr>
                <a:xfrm>
                  <a:off x="3403600" y="1130300"/>
                  <a:ext cx="3670315" cy="3670306"/>
                </a:xfrm>
                <a:custGeom>
                  <a:rect b="b" l="l" r="r" t="t"/>
                  <a:pathLst>
                    <a:path extrusionOk="0" h="3670301" w="3670301">
                      <a:moveTo>
                        <a:pt x="0" y="0"/>
                      </a:moveTo>
                      <a:lnTo>
                        <a:pt x="3670300" y="0"/>
                      </a:lnTo>
                      <a:lnTo>
                        <a:pt x="3670300" y="3670300"/>
                      </a:lnTo>
                      <a:lnTo>
                        <a:pt x="0" y="3670300"/>
                      </a:lnTo>
                      <a:close/>
                    </a:path>
                  </a:pathLst>
                </a:custGeom>
                <a:solidFill>
                  <a:schemeClr val="accent1">
                    <a:alpha val="784"/>
                  </a:schemeClr>
                </a:solidFill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3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74" name="Google Shape;274;p28"/>
                <p:cNvCxnSpPr/>
                <p:nvPr/>
              </p:nvCxnSpPr>
              <p:spPr>
                <a:xfrm>
                  <a:off x="6604013" y="1155700"/>
                  <a:ext cx="0" cy="508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5" name="Google Shape;275;p28"/>
                <p:cNvCxnSpPr/>
                <p:nvPr/>
              </p:nvCxnSpPr>
              <p:spPr>
                <a:xfrm rot="10800000">
                  <a:off x="3873502" y="4737106"/>
                  <a:ext cx="0" cy="381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6" name="Google Shape;276;p28"/>
                <p:cNvCxnSpPr/>
                <p:nvPr/>
              </p:nvCxnSpPr>
              <p:spPr>
                <a:xfrm rot="10800000">
                  <a:off x="7010415" y="4318005"/>
                  <a:ext cx="381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77" name="Google Shape;277;p28"/>
                <p:cNvCxnSpPr/>
                <p:nvPr/>
              </p:nvCxnSpPr>
              <p:spPr>
                <a:xfrm>
                  <a:off x="3429000" y="1612901"/>
                  <a:ext cx="508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78" name="Google Shape;278;p28"/>
              <p:cNvCxnSpPr/>
              <p:nvPr/>
            </p:nvCxnSpPr>
            <p:spPr>
              <a:xfrm flipH="1" rot="5400000">
                <a:off x="5258605" y="2496345"/>
                <a:ext cx="3143254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79" name="Google Shape;279;p28"/>
              <p:cNvCxnSpPr/>
              <p:nvPr/>
            </p:nvCxnSpPr>
            <p:spPr>
              <a:xfrm flipH="1" rot="10800000">
                <a:off x="3436938" y="1174750"/>
                <a:ext cx="3143262" cy="428626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0" name="Google Shape;280;p28"/>
              <p:cNvCxnSpPr/>
              <p:nvPr/>
            </p:nvCxnSpPr>
            <p:spPr>
              <a:xfrm flipH="1" rot="-5400000">
                <a:off x="2043906" y="2996408"/>
                <a:ext cx="3214692" cy="428627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81" name="Google Shape;281;p28"/>
              <p:cNvCxnSpPr/>
              <p:nvPr/>
            </p:nvCxnSpPr>
            <p:spPr>
              <a:xfrm flipH="1" rot="10800000">
                <a:off x="3865565" y="4318004"/>
                <a:ext cx="3214699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82" name="Google Shape;282;p28"/>
              <p:cNvSpPr/>
              <p:nvPr/>
            </p:nvSpPr>
            <p:spPr>
              <a:xfrm>
                <a:off x="4294191" y="4675193"/>
                <a:ext cx="46037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28"/>
              <p:cNvSpPr/>
              <p:nvPr/>
            </p:nvSpPr>
            <p:spPr>
              <a:xfrm>
                <a:off x="3508375" y="2032001"/>
                <a:ext cx="46038" cy="71438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28"/>
              <p:cNvSpPr/>
              <p:nvPr/>
            </p:nvSpPr>
            <p:spPr>
              <a:xfrm>
                <a:off x="6080135" y="1246188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8"/>
              <p:cNvSpPr/>
              <p:nvPr/>
            </p:nvSpPr>
            <p:spPr>
              <a:xfrm>
                <a:off x="6937388" y="3817942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86" name="Google Shape;286;p28"/>
            <p:cNvCxnSpPr>
              <a:stCxn id="284" idx="1"/>
              <a:endCxn id="285" idx="1"/>
            </p:cNvCxnSpPr>
            <p:nvPr/>
          </p:nvCxnSpPr>
          <p:spPr>
            <a:xfrm>
              <a:off x="6080135" y="1281906"/>
              <a:ext cx="8574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7" name="Google Shape;287;p28"/>
            <p:cNvCxnSpPr>
              <a:stCxn id="284" idx="2"/>
              <a:endCxn id="283" idx="2"/>
            </p:cNvCxnSpPr>
            <p:nvPr/>
          </p:nvCxnSpPr>
          <p:spPr>
            <a:xfrm flipH="1">
              <a:off x="3531254" y="1317625"/>
              <a:ext cx="2571900" cy="7860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8" name="Google Shape;288;p28"/>
            <p:cNvCxnSpPr>
              <a:stCxn id="282" idx="0"/>
              <a:endCxn id="283" idx="2"/>
            </p:cNvCxnSpPr>
            <p:nvPr/>
          </p:nvCxnSpPr>
          <p:spPr>
            <a:xfrm rot="10800000">
              <a:off x="3531510" y="2103293"/>
              <a:ext cx="7857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9" name="Google Shape;289;p28"/>
          <p:cNvSpPr txBox="1"/>
          <p:nvPr/>
        </p:nvSpPr>
        <p:spPr>
          <a:xfrm>
            <a:off x="805500" y="4522500"/>
            <a:ext cx="76545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join the marks up...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9"/>
          <p:cNvGrpSpPr/>
          <p:nvPr/>
        </p:nvGrpSpPr>
        <p:grpSpPr>
          <a:xfrm>
            <a:off x="3146400" y="961201"/>
            <a:ext cx="3126600" cy="3136050"/>
            <a:chOff x="3403600" y="1130300"/>
            <a:chExt cx="3676664" cy="3687768"/>
          </a:xfrm>
        </p:grpSpPr>
        <p:grpSp>
          <p:nvGrpSpPr>
            <p:cNvPr id="295" name="Google Shape;295;p29"/>
            <p:cNvGrpSpPr/>
            <p:nvPr/>
          </p:nvGrpSpPr>
          <p:grpSpPr>
            <a:xfrm>
              <a:off x="3403600" y="1130300"/>
              <a:ext cx="3676664" cy="3687768"/>
              <a:chOff x="3403600" y="1130300"/>
              <a:chExt cx="3676664" cy="3687768"/>
            </a:xfrm>
          </p:grpSpPr>
          <p:grpSp>
            <p:nvGrpSpPr>
              <p:cNvPr id="296" name="Google Shape;296;p29"/>
              <p:cNvGrpSpPr/>
              <p:nvPr/>
            </p:nvGrpSpPr>
            <p:grpSpPr>
              <a:xfrm>
                <a:off x="3403600" y="1130300"/>
                <a:ext cx="3670314" cy="3670305"/>
                <a:chOff x="3403600" y="1130300"/>
                <a:chExt cx="3670315" cy="3670306"/>
              </a:xfrm>
            </p:grpSpPr>
            <p:sp>
              <p:nvSpPr>
                <p:cNvPr id="297" name="Google Shape;297;p29"/>
                <p:cNvSpPr/>
                <p:nvPr/>
              </p:nvSpPr>
              <p:spPr>
                <a:xfrm>
                  <a:off x="3403600" y="1130300"/>
                  <a:ext cx="3670315" cy="3670306"/>
                </a:xfrm>
                <a:custGeom>
                  <a:rect b="b" l="l" r="r" t="t"/>
                  <a:pathLst>
                    <a:path extrusionOk="0" h="3670301" w="3670301">
                      <a:moveTo>
                        <a:pt x="0" y="0"/>
                      </a:moveTo>
                      <a:lnTo>
                        <a:pt x="3670300" y="0"/>
                      </a:lnTo>
                      <a:lnTo>
                        <a:pt x="3670300" y="3670300"/>
                      </a:lnTo>
                      <a:lnTo>
                        <a:pt x="0" y="3670300"/>
                      </a:lnTo>
                      <a:close/>
                    </a:path>
                  </a:pathLst>
                </a:custGeom>
                <a:solidFill>
                  <a:schemeClr val="accent1">
                    <a:alpha val="784"/>
                  </a:schemeClr>
                </a:solidFill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3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98" name="Google Shape;298;p29"/>
                <p:cNvCxnSpPr/>
                <p:nvPr/>
              </p:nvCxnSpPr>
              <p:spPr>
                <a:xfrm>
                  <a:off x="6604013" y="1155700"/>
                  <a:ext cx="0" cy="508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99" name="Google Shape;299;p29"/>
                <p:cNvCxnSpPr/>
                <p:nvPr/>
              </p:nvCxnSpPr>
              <p:spPr>
                <a:xfrm rot="10800000">
                  <a:off x="3873502" y="4737106"/>
                  <a:ext cx="0" cy="381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0" name="Google Shape;300;p29"/>
                <p:cNvCxnSpPr/>
                <p:nvPr/>
              </p:nvCxnSpPr>
              <p:spPr>
                <a:xfrm rot="10800000">
                  <a:off x="7010415" y="4318005"/>
                  <a:ext cx="381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1" name="Google Shape;301;p29"/>
                <p:cNvCxnSpPr/>
                <p:nvPr/>
              </p:nvCxnSpPr>
              <p:spPr>
                <a:xfrm>
                  <a:off x="3429000" y="1612901"/>
                  <a:ext cx="508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02" name="Google Shape;302;p29"/>
              <p:cNvCxnSpPr/>
              <p:nvPr/>
            </p:nvCxnSpPr>
            <p:spPr>
              <a:xfrm flipH="1" rot="5400000">
                <a:off x="5258605" y="2496345"/>
                <a:ext cx="3143254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3" name="Google Shape;303;p29"/>
              <p:cNvCxnSpPr/>
              <p:nvPr/>
            </p:nvCxnSpPr>
            <p:spPr>
              <a:xfrm flipH="1" rot="10800000">
                <a:off x="3436938" y="1174750"/>
                <a:ext cx="3143262" cy="428626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4" name="Google Shape;304;p29"/>
              <p:cNvCxnSpPr/>
              <p:nvPr/>
            </p:nvCxnSpPr>
            <p:spPr>
              <a:xfrm flipH="1" rot="-5400000">
                <a:off x="2043906" y="2996408"/>
                <a:ext cx="3214692" cy="428627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05" name="Google Shape;305;p29"/>
              <p:cNvCxnSpPr/>
              <p:nvPr/>
            </p:nvCxnSpPr>
            <p:spPr>
              <a:xfrm flipH="1" rot="10800000">
                <a:off x="3865565" y="4318004"/>
                <a:ext cx="3214699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306" name="Google Shape;306;p29"/>
              <p:cNvSpPr/>
              <p:nvPr/>
            </p:nvSpPr>
            <p:spPr>
              <a:xfrm>
                <a:off x="4294191" y="4675193"/>
                <a:ext cx="46037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3508375" y="2032001"/>
                <a:ext cx="46038" cy="71438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6080135" y="1246188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6937388" y="3817942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10" name="Google Shape;310;p29"/>
            <p:cNvCxnSpPr>
              <a:stCxn id="308" idx="1"/>
              <a:endCxn id="309" idx="1"/>
            </p:cNvCxnSpPr>
            <p:nvPr/>
          </p:nvCxnSpPr>
          <p:spPr>
            <a:xfrm>
              <a:off x="6080135" y="1281906"/>
              <a:ext cx="8574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1" name="Google Shape;311;p29"/>
            <p:cNvCxnSpPr>
              <a:stCxn id="308" idx="2"/>
              <a:endCxn id="307" idx="2"/>
            </p:cNvCxnSpPr>
            <p:nvPr/>
          </p:nvCxnSpPr>
          <p:spPr>
            <a:xfrm flipH="1">
              <a:off x="3531254" y="1317625"/>
              <a:ext cx="2571900" cy="7860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2" name="Google Shape;312;p29"/>
            <p:cNvCxnSpPr>
              <a:stCxn id="306" idx="0"/>
              <a:endCxn id="307" idx="2"/>
            </p:cNvCxnSpPr>
            <p:nvPr/>
          </p:nvCxnSpPr>
          <p:spPr>
            <a:xfrm rot="10800000">
              <a:off x="3531510" y="2103293"/>
              <a:ext cx="7857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3" name="Google Shape;313;p29"/>
            <p:cNvCxnSpPr>
              <a:stCxn id="306" idx="3"/>
              <a:endCxn id="309" idx="2"/>
            </p:cNvCxnSpPr>
            <p:nvPr/>
          </p:nvCxnSpPr>
          <p:spPr>
            <a:xfrm flipH="1" rot="10800000">
              <a:off x="4340228" y="3889211"/>
              <a:ext cx="2620200" cy="8217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14" name="Google Shape;314;p29"/>
          <p:cNvSpPr txBox="1"/>
          <p:nvPr/>
        </p:nvSpPr>
        <p:spPr>
          <a:xfrm>
            <a:off x="805500" y="5190751"/>
            <a:ext cx="7654500" cy="103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make a smaller polygon within the larger one.</a:t>
            </a:r>
            <a:endParaRPr/>
          </a:p>
        </p:txBody>
      </p:sp>
      <p:sp>
        <p:nvSpPr>
          <p:cNvPr id="315" name="Google Shape;315;p29"/>
          <p:cNvSpPr txBox="1"/>
          <p:nvPr/>
        </p:nvSpPr>
        <p:spPr>
          <a:xfrm>
            <a:off x="805500" y="4522500"/>
            <a:ext cx="76545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join the marks up...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30"/>
          <p:cNvGrpSpPr/>
          <p:nvPr/>
        </p:nvGrpSpPr>
        <p:grpSpPr>
          <a:xfrm>
            <a:off x="3146400" y="961201"/>
            <a:ext cx="3126600" cy="3136050"/>
            <a:chOff x="3403600" y="1130300"/>
            <a:chExt cx="3676664" cy="3687768"/>
          </a:xfrm>
        </p:grpSpPr>
        <p:grpSp>
          <p:nvGrpSpPr>
            <p:cNvPr id="321" name="Google Shape;321;p30"/>
            <p:cNvGrpSpPr/>
            <p:nvPr/>
          </p:nvGrpSpPr>
          <p:grpSpPr>
            <a:xfrm>
              <a:off x="3403600" y="1130300"/>
              <a:ext cx="3676664" cy="3687768"/>
              <a:chOff x="3403600" y="1130300"/>
              <a:chExt cx="3676664" cy="3687768"/>
            </a:xfrm>
          </p:grpSpPr>
          <p:grpSp>
            <p:nvGrpSpPr>
              <p:cNvPr id="322" name="Google Shape;322;p30"/>
              <p:cNvGrpSpPr/>
              <p:nvPr/>
            </p:nvGrpSpPr>
            <p:grpSpPr>
              <a:xfrm>
                <a:off x="3403600" y="1130300"/>
                <a:ext cx="3670314" cy="3670305"/>
                <a:chOff x="3403600" y="1130300"/>
                <a:chExt cx="3670315" cy="3670306"/>
              </a:xfrm>
            </p:grpSpPr>
            <p:sp>
              <p:nvSpPr>
                <p:cNvPr id="323" name="Google Shape;323;p30"/>
                <p:cNvSpPr/>
                <p:nvPr/>
              </p:nvSpPr>
              <p:spPr>
                <a:xfrm>
                  <a:off x="3403600" y="1130300"/>
                  <a:ext cx="3670315" cy="3670306"/>
                </a:xfrm>
                <a:custGeom>
                  <a:rect b="b" l="l" r="r" t="t"/>
                  <a:pathLst>
                    <a:path extrusionOk="0" h="3670301" w="3670301">
                      <a:moveTo>
                        <a:pt x="0" y="0"/>
                      </a:moveTo>
                      <a:lnTo>
                        <a:pt x="3670300" y="0"/>
                      </a:lnTo>
                      <a:lnTo>
                        <a:pt x="3670300" y="3670300"/>
                      </a:lnTo>
                      <a:lnTo>
                        <a:pt x="0" y="3670300"/>
                      </a:lnTo>
                      <a:close/>
                    </a:path>
                  </a:pathLst>
                </a:custGeom>
                <a:solidFill>
                  <a:schemeClr val="accent1">
                    <a:alpha val="784"/>
                  </a:schemeClr>
                </a:solidFill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3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24" name="Google Shape;324;p30"/>
                <p:cNvCxnSpPr/>
                <p:nvPr/>
              </p:nvCxnSpPr>
              <p:spPr>
                <a:xfrm>
                  <a:off x="6604013" y="1155700"/>
                  <a:ext cx="0" cy="508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5" name="Google Shape;325;p30"/>
                <p:cNvCxnSpPr/>
                <p:nvPr/>
              </p:nvCxnSpPr>
              <p:spPr>
                <a:xfrm rot="10800000">
                  <a:off x="3873502" y="4737106"/>
                  <a:ext cx="0" cy="381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6" name="Google Shape;326;p30"/>
                <p:cNvCxnSpPr/>
                <p:nvPr/>
              </p:nvCxnSpPr>
              <p:spPr>
                <a:xfrm rot="10800000">
                  <a:off x="7010415" y="4318005"/>
                  <a:ext cx="381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27" name="Google Shape;327;p30"/>
                <p:cNvCxnSpPr/>
                <p:nvPr/>
              </p:nvCxnSpPr>
              <p:spPr>
                <a:xfrm>
                  <a:off x="3429000" y="1612901"/>
                  <a:ext cx="508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28" name="Google Shape;328;p30"/>
              <p:cNvCxnSpPr/>
              <p:nvPr/>
            </p:nvCxnSpPr>
            <p:spPr>
              <a:xfrm flipH="1" rot="5400000">
                <a:off x="5258605" y="2496345"/>
                <a:ext cx="3143254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9" name="Google Shape;329;p30"/>
              <p:cNvCxnSpPr/>
              <p:nvPr/>
            </p:nvCxnSpPr>
            <p:spPr>
              <a:xfrm flipH="1" rot="10800000">
                <a:off x="3436938" y="1174750"/>
                <a:ext cx="3143262" cy="428626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0" name="Google Shape;330;p30"/>
              <p:cNvCxnSpPr/>
              <p:nvPr/>
            </p:nvCxnSpPr>
            <p:spPr>
              <a:xfrm flipH="1" rot="-5400000">
                <a:off x="2043906" y="2996408"/>
                <a:ext cx="3214692" cy="428627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1" name="Google Shape;331;p30"/>
              <p:cNvCxnSpPr/>
              <p:nvPr/>
            </p:nvCxnSpPr>
            <p:spPr>
              <a:xfrm flipH="1" rot="10800000">
                <a:off x="3865565" y="4318004"/>
                <a:ext cx="3214699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332" name="Google Shape;332;p30"/>
              <p:cNvSpPr/>
              <p:nvPr/>
            </p:nvSpPr>
            <p:spPr>
              <a:xfrm>
                <a:off x="4294191" y="4675193"/>
                <a:ext cx="46037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3508375" y="2032001"/>
                <a:ext cx="46038" cy="71438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6080135" y="1246188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6937388" y="3817942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36" name="Google Shape;336;p30"/>
            <p:cNvCxnSpPr>
              <a:stCxn id="334" idx="1"/>
              <a:endCxn id="335" idx="1"/>
            </p:cNvCxnSpPr>
            <p:nvPr/>
          </p:nvCxnSpPr>
          <p:spPr>
            <a:xfrm>
              <a:off x="6080135" y="1281906"/>
              <a:ext cx="8574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7" name="Google Shape;337;p30"/>
            <p:cNvCxnSpPr>
              <a:stCxn id="334" idx="2"/>
              <a:endCxn id="333" idx="2"/>
            </p:cNvCxnSpPr>
            <p:nvPr/>
          </p:nvCxnSpPr>
          <p:spPr>
            <a:xfrm flipH="1">
              <a:off x="3531254" y="1317625"/>
              <a:ext cx="2571900" cy="7860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8" name="Google Shape;338;p30"/>
            <p:cNvCxnSpPr>
              <a:stCxn id="332" idx="0"/>
              <a:endCxn id="333" idx="2"/>
            </p:cNvCxnSpPr>
            <p:nvPr/>
          </p:nvCxnSpPr>
          <p:spPr>
            <a:xfrm rot="10800000">
              <a:off x="3531510" y="2103293"/>
              <a:ext cx="7857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" name="Google Shape;339;p30"/>
            <p:cNvCxnSpPr>
              <a:stCxn id="332" idx="3"/>
              <a:endCxn id="335" idx="2"/>
            </p:cNvCxnSpPr>
            <p:nvPr/>
          </p:nvCxnSpPr>
          <p:spPr>
            <a:xfrm flipH="1" rot="10800000">
              <a:off x="4340228" y="3889211"/>
              <a:ext cx="2620200" cy="8217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40" name="Google Shape;340;p30"/>
            <p:cNvSpPr/>
            <p:nvPr/>
          </p:nvSpPr>
          <p:spPr>
            <a:xfrm>
              <a:off x="4794255" y="4532318"/>
              <a:ext cx="71438" cy="46037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3651251" y="2532065"/>
              <a:ext cx="71438" cy="46037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0"/>
            <p:cNvSpPr/>
            <p:nvPr/>
          </p:nvSpPr>
          <p:spPr>
            <a:xfrm>
              <a:off x="5651509" y="1460500"/>
              <a:ext cx="71438" cy="46038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0"/>
            <p:cNvSpPr/>
            <p:nvPr/>
          </p:nvSpPr>
          <p:spPr>
            <a:xfrm>
              <a:off x="6723076" y="3460753"/>
              <a:ext cx="71437" cy="46038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30"/>
          <p:cNvSpPr txBox="1"/>
          <p:nvPr/>
        </p:nvSpPr>
        <p:spPr>
          <a:xfrm>
            <a:off x="805500" y="4522500"/>
            <a:ext cx="76545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again, four small marks...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1"/>
          <p:cNvGrpSpPr/>
          <p:nvPr/>
        </p:nvGrpSpPr>
        <p:grpSpPr>
          <a:xfrm>
            <a:off x="3146400" y="961201"/>
            <a:ext cx="3126600" cy="3136050"/>
            <a:chOff x="3403600" y="1130300"/>
            <a:chExt cx="3676664" cy="3687768"/>
          </a:xfrm>
        </p:grpSpPr>
        <p:grpSp>
          <p:nvGrpSpPr>
            <p:cNvPr id="350" name="Google Shape;350;p31"/>
            <p:cNvGrpSpPr/>
            <p:nvPr/>
          </p:nvGrpSpPr>
          <p:grpSpPr>
            <a:xfrm>
              <a:off x="3403600" y="1130300"/>
              <a:ext cx="3676664" cy="3687768"/>
              <a:chOff x="3403600" y="1130300"/>
              <a:chExt cx="3676664" cy="3687768"/>
            </a:xfrm>
          </p:grpSpPr>
          <p:grpSp>
            <p:nvGrpSpPr>
              <p:cNvPr id="351" name="Google Shape;351;p31"/>
              <p:cNvGrpSpPr/>
              <p:nvPr/>
            </p:nvGrpSpPr>
            <p:grpSpPr>
              <a:xfrm>
                <a:off x="3403600" y="1130300"/>
                <a:ext cx="3670314" cy="3670305"/>
                <a:chOff x="3403600" y="1130300"/>
                <a:chExt cx="3670315" cy="3670306"/>
              </a:xfrm>
            </p:grpSpPr>
            <p:sp>
              <p:nvSpPr>
                <p:cNvPr id="352" name="Google Shape;352;p31"/>
                <p:cNvSpPr/>
                <p:nvPr/>
              </p:nvSpPr>
              <p:spPr>
                <a:xfrm>
                  <a:off x="3403600" y="1130300"/>
                  <a:ext cx="3670315" cy="3670306"/>
                </a:xfrm>
                <a:custGeom>
                  <a:rect b="b" l="l" r="r" t="t"/>
                  <a:pathLst>
                    <a:path extrusionOk="0" h="3670301" w="3670301">
                      <a:moveTo>
                        <a:pt x="0" y="0"/>
                      </a:moveTo>
                      <a:lnTo>
                        <a:pt x="3670300" y="0"/>
                      </a:lnTo>
                      <a:lnTo>
                        <a:pt x="3670300" y="3670300"/>
                      </a:lnTo>
                      <a:lnTo>
                        <a:pt x="0" y="3670300"/>
                      </a:lnTo>
                      <a:close/>
                    </a:path>
                  </a:pathLst>
                </a:custGeom>
                <a:solidFill>
                  <a:schemeClr val="accent1">
                    <a:alpha val="784"/>
                  </a:schemeClr>
                </a:solidFill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3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53" name="Google Shape;353;p31"/>
                <p:cNvCxnSpPr/>
                <p:nvPr/>
              </p:nvCxnSpPr>
              <p:spPr>
                <a:xfrm>
                  <a:off x="6604013" y="1155700"/>
                  <a:ext cx="0" cy="508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4" name="Google Shape;354;p31"/>
                <p:cNvCxnSpPr/>
                <p:nvPr/>
              </p:nvCxnSpPr>
              <p:spPr>
                <a:xfrm rot="10800000">
                  <a:off x="3873502" y="4737106"/>
                  <a:ext cx="0" cy="381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5" name="Google Shape;355;p31"/>
                <p:cNvCxnSpPr/>
                <p:nvPr/>
              </p:nvCxnSpPr>
              <p:spPr>
                <a:xfrm rot="10800000">
                  <a:off x="7010415" y="4318005"/>
                  <a:ext cx="381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6" name="Google Shape;356;p31"/>
                <p:cNvCxnSpPr/>
                <p:nvPr/>
              </p:nvCxnSpPr>
              <p:spPr>
                <a:xfrm>
                  <a:off x="3429000" y="1612901"/>
                  <a:ext cx="508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57" name="Google Shape;357;p31"/>
              <p:cNvCxnSpPr/>
              <p:nvPr/>
            </p:nvCxnSpPr>
            <p:spPr>
              <a:xfrm flipH="1" rot="5400000">
                <a:off x="5258605" y="2496345"/>
                <a:ext cx="3143254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8" name="Google Shape;358;p31"/>
              <p:cNvCxnSpPr/>
              <p:nvPr/>
            </p:nvCxnSpPr>
            <p:spPr>
              <a:xfrm flipH="1" rot="10800000">
                <a:off x="3436938" y="1174750"/>
                <a:ext cx="3143262" cy="428626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9" name="Google Shape;359;p31"/>
              <p:cNvCxnSpPr/>
              <p:nvPr/>
            </p:nvCxnSpPr>
            <p:spPr>
              <a:xfrm flipH="1" rot="-5400000">
                <a:off x="2043906" y="2996408"/>
                <a:ext cx="3214692" cy="428627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0" name="Google Shape;360;p31"/>
              <p:cNvCxnSpPr/>
              <p:nvPr/>
            </p:nvCxnSpPr>
            <p:spPr>
              <a:xfrm flipH="1" rot="10800000">
                <a:off x="3865565" y="4318004"/>
                <a:ext cx="3214699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361" name="Google Shape;361;p31"/>
              <p:cNvSpPr/>
              <p:nvPr/>
            </p:nvSpPr>
            <p:spPr>
              <a:xfrm>
                <a:off x="4294191" y="4675193"/>
                <a:ext cx="46037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31"/>
              <p:cNvSpPr/>
              <p:nvPr/>
            </p:nvSpPr>
            <p:spPr>
              <a:xfrm>
                <a:off x="3508375" y="2032001"/>
                <a:ext cx="46038" cy="71438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31"/>
              <p:cNvSpPr/>
              <p:nvPr/>
            </p:nvSpPr>
            <p:spPr>
              <a:xfrm>
                <a:off x="6080135" y="1246188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31"/>
              <p:cNvSpPr/>
              <p:nvPr/>
            </p:nvSpPr>
            <p:spPr>
              <a:xfrm>
                <a:off x="6937388" y="3817942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65" name="Google Shape;365;p31"/>
            <p:cNvCxnSpPr>
              <a:stCxn id="363" idx="1"/>
              <a:endCxn id="364" idx="1"/>
            </p:cNvCxnSpPr>
            <p:nvPr/>
          </p:nvCxnSpPr>
          <p:spPr>
            <a:xfrm>
              <a:off x="6080135" y="1281906"/>
              <a:ext cx="8574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6" name="Google Shape;366;p31"/>
            <p:cNvCxnSpPr>
              <a:stCxn id="363" idx="2"/>
              <a:endCxn id="362" idx="2"/>
            </p:cNvCxnSpPr>
            <p:nvPr/>
          </p:nvCxnSpPr>
          <p:spPr>
            <a:xfrm flipH="1">
              <a:off x="3531254" y="1317625"/>
              <a:ext cx="2571900" cy="7860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7" name="Google Shape;367;p31"/>
            <p:cNvCxnSpPr>
              <a:stCxn id="361" idx="0"/>
              <a:endCxn id="362" idx="2"/>
            </p:cNvCxnSpPr>
            <p:nvPr/>
          </p:nvCxnSpPr>
          <p:spPr>
            <a:xfrm rot="10800000">
              <a:off x="3531510" y="2103293"/>
              <a:ext cx="7857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8" name="Google Shape;368;p31"/>
            <p:cNvCxnSpPr>
              <a:stCxn id="361" idx="3"/>
              <a:endCxn id="364" idx="2"/>
            </p:cNvCxnSpPr>
            <p:nvPr/>
          </p:nvCxnSpPr>
          <p:spPr>
            <a:xfrm flipH="1" rot="10800000">
              <a:off x="4340228" y="3889211"/>
              <a:ext cx="2620200" cy="8217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69" name="Google Shape;369;p31"/>
            <p:cNvSpPr/>
            <p:nvPr/>
          </p:nvSpPr>
          <p:spPr>
            <a:xfrm>
              <a:off x="4794255" y="4532318"/>
              <a:ext cx="71438" cy="46037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651251" y="2532065"/>
              <a:ext cx="71438" cy="46037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5651509" y="1460500"/>
              <a:ext cx="71438" cy="46038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6723076" y="3460753"/>
              <a:ext cx="71437" cy="46038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73" name="Google Shape;373;p31"/>
            <p:cNvCxnSpPr>
              <a:stCxn id="371" idx="0"/>
              <a:endCxn id="372" idx="1"/>
            </p:cNvCxnSpPr>
            <p:nvPr/>
          </p:nvCxnSpPr>
          <p:spPr>
            <a:xfrm>
              <a:off x="5687228" y="1460500"/>
              <a:ext cx="1035900" cy="20232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74" name="Google Shape;374;p31"/>
          <p:cNvSpPr txBox="1"/>
          <p:nvPr/>
        </p:nvSpPr>
        <p:spPr>
          <a:xfrm>
            <a:off x="805500" y="4522500"/>
            <a:ext cx="76545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 them up...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 mice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950" y="689850"/>
            <a:ext cx="2143800" cy="214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 mice" id="94" name="Google Shape;9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163204">
            <a:off x="3388051" y="884250"/>
            <a:ext cx="2236950" cy="211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 mice" id="95" name="Google Shape;9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5751" y="712801"/>
            <a:ext cx="2465100" cy="21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/>
          <p:nvPr/>
        </p:nvSpPr>
        <p:spPr>
          <a:xfrm>
            <a:off x="346500" y="6185700"/>
            <a:ext cx="8344350" cy="563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31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Weisstein, Eric W.</a:t>
            </a:r>
            <a:r>
              <a:rPr b="0" i="0" lang="en-GB" sz="153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"Mice Problem." From </a:t>
            </a:r>
            <a:r>
              <a:rPr b="0" i="1" lang="en-GB" sz="1531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MathWorld</a:t>
            </a:r>
            <a:r>
              <a:rPr b="0" i="0" lang="en-GB" sz="153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--A Wolfram Web Resource. </a:t>
            </a:r>
            <a:r>
              <a:rPr b="0" i="0" lang="en-GB" sz="1531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http://mathworld.wolfram.com/MiceProblem.html</a:t>
            </a:r>
            <a:endParaRPr b="0" i="0" sz="153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346500" y="3199500"/>
            <a:ext cx="8545500" cy="2447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06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curves made by the bugs’ tracks are called ‘whirls’.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06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06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we plotted the bugs’ ‘sightlines’ at regular intervals, what might the results look like?</a:t>
            </a:r>
            <a:endParaRPr b="0" i="0" sz="306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32"/>
          <p:cNvGrpSpPr/>
          <p:nvPr/>
        </p:nvGrpSpPr>
        <p:grpSpPr>
          <a:xfrm>
            <a:off x="3146400" y="961201"/>
            <a:ext cx="3126600" cy="3136050"/>
            <a:chOff x="3403600" y="1130300"/>
            <a:chExt cx="3676664" cy="3687768"/>
          </a:xfrm>
        </p:grpSpPr>
        <p:grpSp>
          <p:nvGrpSpPr>
            <p:cNvPr id="380" name="Google Shape;380;p32"/>
            <p:cNvGrpSpPr/>
            <p:nvPr/>
          </p:nvGrpSpPr>
          <p:grpSpPr>
            <a:xfrm>
              <a:off x="3403600" y="1130300"/>
              <a:ext cx="3676664" cy="3687768"/>
              <a:chOff x="3403600" y="1130300"/>
              <a:chExt cx="3676664" cy="3687768"/>
            </a:xfrm>
          </p:grpSpPr>
          <p:grpSp>
            <p:nvGrpSpPr>
              <p:cNvPr id="381" name="Google Shape;381;p32"/>
              <p:cNvGrpSpPr/>
              <p:nvPr/>
            </p:nvGrpSpPr>
            <p:grpSpPr>
              <a:xfrm>
                <a:off x="3403600" y="1130300"/>
                <a:ext cx="3670314" cy="3670305"/>
                <a:chOff x="3403600" y="1130300"/>
                <a:chExt cx="3670315" cy="3670306"/>
              </a:xfrm>
            </p:grpSpPr>
            <p:sp>
              <p:nvSpPr>
                <p:cNvPr id="382" name="Google Shape;382;p32"/>
                <p:cNvSpPr/>
                <p:nvPr/>
              </p:nvSpPr>
              <p:spPr>
                <a:xfrm>
                  <a:off x="3403600" y="1130300"/>
                  <a:ext cx="3670315" cy="3670306"/>
                </a:xfrm>
                <a:custGeom>
                  <a:rect b="b" l="l" r="r" t="t"/>
                  <a:pathLst>
                    <a:path extrusionOk="0" h="3670301" w="3670301">
                      <a:moveTo>
                        <a:pt x="0" y="0"/>
                      </a:moveTo>
                      <a:lnTo>
                        <a:pt x="3670300" y="0"/>
                      </a:lnTo>
                      <a:lnTo>
                        <a:pt x="3670300" y="3670300"/>
                      </a:lnTo>
                      <a:lnTo>
                        <a:pt x="0" y="3670300"/>
                      </a:lnTo>
                      <a:close/>
                    </a:path>
                  </a:pathLst>
                </a:custGeom>
                <a:solidFill>
                  <a:schemeClr val="accent1">
                    <a:alpha val="784"/>
                  </a:schemeClr>
                </a:solidFill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3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83" name="Google Shape;383;p32"/>
                <p:cNvCxnSpPr/>
                <p:nvPr/>
              </p:nvCxnSpPr>
              <p:spPr>
                <a:xfrm>
                  <a:off x="6604013" y="1155700"/>
                  <a:ext cx="0" cy="508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4" name="Google Shape;384;p32"/>
                <p:cNvCxnSpPr/>
                <p:nvPr/>
              </p:nvCxnSpPr>
              <p:spPr>
                <a:xfrm rot="10800000">
                  <a:off x="3873502" y="4737106"/>
                  <a:ext cx="0" cy="381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5" name="Google Shape;385;p32"/>
                <p:cNvCxnSpPr/>
                <p:nvPr/>
              </p:nvCxnSpPr>
              <p:spPr>
                <a:xfrm rot="10800000">
                  <a:off x="7010415" y="4318005"/>
                  <a:ext cx="381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86" name="Google Shape;386;p32"/>
                <p:cNvCxnSpPr/>
                <p:nvPr/>
              </p:nvCxnSpPr>
              <p:spPr>
                <a:xfrm>
                  <a:off x="3429000" y="1612901"/>
                  <a:ext cx="508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87" name="Google Shape;387;p32"/>
              <p:cNvCxnSpPr/>
              <p:nvPr/>
            </p:nvCxnSpPr>
            <p:spPr>
              <a:xfrm flipH="1" rot="5400000">
                <a:off x="5258605" y="2496345"/>
                <a:ext cx="3143254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8" name="Google Shape;388;p32"/>
              <p:cNvCxnSpPr/>
              <p:nvPr/>
            </p:nvCxnSpPr>
            <p:spPr>
              <a:xfrm flipH="1" rot="10800000">
                <a:off x="3436938" y="1174750"/>
                <a:ext cx="3143262" cy="428626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9" name="Google Shape;389;p32"/>
              <p:cNvCxnSpPr/>
              <p:nvPr/>
            </p:nvCxnSpPr>
            <p:spPr>
              <a:xfrm flipH="1" rot="-5400000">
                <a:off x="2043906" y="2996408"/>
                <a:ext cx="3214692" cy="428627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0" name="Google Shape;390;p32"/>
              <p:cNvCxnSpPr/>
              <p:nvPr/>
            </p:nvCxnSpPr>
            <p:spPr>
              <a:xfrm flipH="1" rot="10800000">
                <a:off x="3865565" y="4318004"/>
                <a:ext cx="3214699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391" name="Google Shape;391;p32"/>
              <p:cNvSpPr/>
              <p:nvPr/>
            </p:nvSpPr>
            <p:spPr>
              <a:xfrm>
                <a:off x="4294191" y="4675193"/>
                <a:ext cx="46037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3508375" y="2032001"/>
                <a:ext cx="46038" cy="71438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6080135" y="1246188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6937388" y="3817942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95" name="Google Shape;395;p32"/>
            <p:cNvCxnSpPr>
              <a:stCxn id="393" idx="1"/>
              <a:endCxn id="394" idx="1"/>
            </p:cNvCxnSpPr>
            <p:nvPr/>
          </p:nvCxnSpPr>
          <p:spPr>
            <a:xfrm>
              <a:off x="6080135" y="1281906"/>
              <a:ext cx="8574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6" name="Google Shape;396;p32"/>
            <p:cNvCxnSpPr>
              <a:stCxn id="393" idx="2"/>
              <a:endCxn id="392" idx="2"/>
            </p:cNvCxnSpPr>
            <p:nvPr/>
          </p:nvCxnSpPr>
          <p:spPr>
            <a:xfrm flipH="1">
              <a:off x="3531254" y="1317625"/>
              <a:ext cx="2571900" cy="7860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7" name="Google Shape;397;p32"/>
            <p:cNvCxnSpPr>
              <a:stCxn id="391" idx="0"/>
              <a:endCxn id="392" idx="2"/>
            </p:cNvCxnSpPr>
            <p:nvPr/>
          </p:nvCxnSpPr>
          <p:spPr>
            <a:xfrm rot="10800000">
              <a:off x="3531510" y="2103293"/>
              <a:ext cx="7857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98" name="Google Shape;398;p32"/>
            <p:cNvCxnSpPr>
              <a:stCxn id="391" idx="3"/>
              <a:endCxn id="394" idx="2"/>
            </p:cNvCxnSpPr>
            <p:nvPr/>
          </p:nvCxnSpPr>
          <p:spPr>
            <a:xfrm flipH="1" rot="10800000">
              <a:off x="4340228" y="3889211"/>
              <a:ext cx="2620200" cy="8217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99" name="Google Shape;399;p32"/>
            <p:cNvSpPr/>
            <p:nvPr/>
          </p:nvSpPr>
          <p:spPr>
            <a:xfrm>
              <a:off x="4794255" y="4532318"/>
              <a:ext cx="71438" cy="46037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3651251" y="2532065"/>
              <a:ext cx="71438" cy="46037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5651509" y="1460500"/>
              <a:ext cx="71438" cy="46038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23076" y="3460753"/>
              <a:ext cx="71437" cy="46038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03" name="Google Shape;403;p32"/>
            <p:cNvCxnSpPr>
              <a:stCxn id="401" idx="0"/>
              <a:endCxn id="402" idx="3"/>
            </p:cNvCxnSpPr>
            <p:nvPr/>
          </p:nvCxnSpPr>
          <p:spPr>
            <a:xfrm>
              <a:off x="5687228" y="1460500"/>
              <a:ext cx="1107300" cy="20232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4" name="Google Shape;404;p32"/>
            <p:cNvCxnSpPr>
              <a:stCxn id="401" idx="3"/>
              <a:endCxn id="400" idx="0"/>
            </p:cNvCxnSpPr>
            <p:nvPr/>
          </p:nvCxnSpPr>
          <p:spPr>
            <a:xfrm flipH="1">
              <a:off x="3687147" y="1483519"/>
              <a:ext cx="2035800" cy="10485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05" name="Google Shape;405;p32"/>
          <p:cNvSpPr txBox="1"/>
          <p:nvPr/>
        </p:nvSpPr>
        <p:spPr>
          <a:xfrm>
            <a:off x="805500" y="4522500"/>
            <a:ext cx="76545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 them up...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33"/>
          <p:cNvGrpSpPr/>
          <p:nvPr/>
        </p:nvGrpSpPr>
        <p:grpSpPr>
          <a:xfrm>
            <a:off x="3146400" y="961201"/>
            <a:ext cx="3126600" cy="3136050"/>
            <a:chOff x="3403600" y="1130300"/>
            <a:chExt cx="3676664" cy="3687768"/>
          </a:xfrm>
        </p:grpSpPr>
        <p:grpSp>
          <p:nvGrpSpPr>
            <p:cNvPr id="411" name="Google Shape;411;p33"/>
            <p:cNvGrpSpPr/>
            <p:nvPr/>
          </p:nvGrpSpPr>
          <p:grpSpPr>
            <a:xfrm>
              <a:off x="3403600" y="1130300"/>
              <a:ext cx="3676664" cy="3687768"/>
              <a:chOff x="3403600" y="1130300"/>
              <a:chExt cx="3676664" cy="3687768"/>
            </a:xfrm>
          </p:grpSpPr>
          <p:grpSp>
            <p:nvGrpSpPr>
              <p:cNvPr id="412" name="Google Shape;412;p33"/>
              <p:cNvGrpSpPr/>
              <p:nvPr/>
            </p:nvGrpSpPr>
            <p:grpSpPr>
              <a:xfrm>
                <a:off x="3403600" y="1130300"/>
                <a:ext cx="3670314" cy="3670305"/>
                <a:chOff x="3403600" y="1130300"/>
                <a:chExt cx="3670315" cy="3670306"/>
              </a:xfrm>
            </p:grpSpPr>
            <p:sp>
              <p:nvSpPr>
                <p:cNvPr id="413" name="Google Shape;413;p33"/>
                <p:cNvSpPr/>
                <p:nvPr/>
              </p:nvSpPr>
              <p:spPr>
                <a:xfrm>
                  <a:off x="3403600" y="1130300"/>
                  <a:ext cx="3670315" cy="3670306"/>
                </a:xfrm>
                <a:custGeom>
                  <a:rect b="b" l="l" r="r" t="t"/>
                  <a:pathLst>
                    <a:path extrusionOk="0" h="3670301" w="3670301">
                      <a:moveTo>
                        <a:pt x="0" y="0"/>
                      </a:moveTo>
                      <a:lnTo>
                        <a:pt x="3670300" y="0"/>
                      </a:lnTo>
                      <a:lnTo>
                        <a:pt x="3670300" y="3670300"/>
                      </a:lnTo>
                      <a:lnTo>
                        <a:pt x="0" y="3670300"/>
                      </a:lnTo>
                      <a:close/>
                    </a:path>
                  </a:pathLst>
                </a:custGeom>
                <a:solidFill>
                  <a:schemeClr val="accent1">
                    <a:alpha val="784"/>
                  </a:schemeClr>
                </a:solidFill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531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414" name="Google Shape;414;p33"/>
                <p:cNvCxnSpPr/>
                <p:nvPr/>
              </p:nvCxnSpPr>
              <p:spPr>
                <a:xfrm>
                  <a:off x="6604013" y="1155700"/>
                  <a:ext cx="0" cy="508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5" name="Google Shape;415;p33"/>
                <p:cNvCxnSpPr/>
                <p:nvPr/>
              </p:nvCxnSpPr>
              <p:spPr>
                <a:xfrm rot="10800000">
                  <a:off x="3873502" y="4737106"/>
                  <a:ext cx="0" cy="3810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6" name="Google Shape;416;p33"/>
                <p:cNvCxnSpPr/>
                <p:nvPr/>
              </p:nvCxnSpPr>
              <p:spPr>
                <a:xfrm rot="10800000">
                  <a:off x="7010415" y="4318005"/>
                  <a:ext cx="381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7" name="Google Shape;417;p33"/>
                <p:cNvCxnSpPr/>
                <p:nvPr/>
              </p:nvCxnSpPr>
              <p:spPr>
                <a:xfrm>
                  <a:off x="3429000" y="1612901"/>
                  <a:ext cx="508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18" name="Google Shape;418;p33"/>
              <p:cNvCxnSpPr/>
              <p:nvPr/>
            </p:nvCxnSpPr>
            <p:spPr>
              <a:xfrm flipH="1" rot="5400000">
                <a:off x="5258605" y="2496345"/>
                <a:ext cx="3143254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19" name="Google Shape;419;p33"/>
              <p:cNvCxnSpPr/>
              <p:nvPr/>
            </p:nvCxnSpPr>
            <p:spPr>
              <a:xfrm flipH="1" rot="10800000">
                <a:off x="3436938" y="1174750"/>
                <a:ext cx="3143262" cy="428626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0" name="Google Shape;420;p33"/>
              <p:cNvCxnSpPr/>
              <p:nvPr/>
            </p:nvCxnSpPr>
            <p:spPr>
              <a:xfrm flipH="1" rot="-5400000">
                <a:off x="2043906" y="2996408"/>
                <a:ext cx="3214692" cy="428627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1" name="Google Shape;421;p33"/>
              <p:cNvCxnSpPr/>
              <p:nvPr/>
            </p:nvCxnSpPr>
            <p:spPr>
              <a:xfrm flipH="1" rot="10800000">
                <a:off x="3865565" y="4318004"/>
                <a:ext cx="3214699" cy="50006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422" name="Google Shape;422;p33"/>
              <p:cNvSpPr/>
              <p:nvPr/>
            </p:nvSpPr>
            <p:spPr>
              <a:xfrm>
                <a:off x="4294191" y="4675193"/>
                <a:ext cx="46037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3"/>
              <p:cNvSpPr/>
              <p:nvPr/>
            </p:nvSpPr>
            <p:spPr>
              <a:xfrm>
                <a:off x="3508375" y="2032001"/>
                <a:ext cx="46038" cy="71438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3"/>
              <p:cNvSpPr/>
              <p:nvPr/>
            </p:nvSpPr>
            <p:spPr>
              <a:xfrm>
                <a:off x="6080135" y="1246188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3"/>
              <p:cNvSpPr/>
              <p:nvPr/>
            </p:nvSpPr>
            <p:spPr>
              <a:xfrm>
                <a:off x="6937388" y="3817942"/>
                <a:ext cx="46038" cy="71437"/>
              </a:xfrm>
              <a:prstGeom prst="rect">
                <a:avLst/>
              </a:prstGeom>
              <a:solidFill>
                <a:schemeClr val="dk1"/>
              </a:solidFill>
              <a:ln cap="flat" cmpd="sng" w="12700">
                <a:solidFill>
                  <a:srgbClr val="42719B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426" name="Google Shape;426;p33"/>
            <p:cNvCxnSpPr>
              <a:stCxn id="424" idx="1"/>
              <a:endCxn id="425" idx="1"/>
            </p:cNvCxnSpPr>
            <p:nvPr/>
          </p:nvCxnSpPr>
          <p:spPr>
            <a:xfrm>
              <a:off x="6080135" y="1281906"/>
              <a:ext cx="8574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7" name="Google Shape;427;p33"/>
            <p:cNvCxnSpPr>
              <a:stCxn id="424" idx="2"/>
              <a:endCxn id="423" idx="2"/>
            </p:cNvCxnSpPr>
            <p:nvPr/>
          </p:nvCxnSpPr>
          <p:spPr>
            <a:xfrm flipH="1">
              <a:off x="3531254" y="1317625"/>
              <a:ext cx="2571900" cy="7860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8" name="Google Shape;428;p33"/>
            <p:cNvCxnSpPr>
              <a:stCxn id="422" idx="0"/>
              <a:endCxn id="423" idx="2"/>
            </p:cNvCxnSpPr>
            <p:nvPr/>
          </p:nvCxnSpPr>
          <p:spPr>
            <a:xfrm rot="10800000">
              <a:off x="3531510" y="2103293"/>
              <a:ext cx="785700" cy="25719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9" name="Google Shape;429;p33"/>
            <p:cNvCxnSpPr>
              <a:stCxn id="422" idx="3"/>
              <a:endCxn id="425" idx="2"/>
            </p:cNvCxnSpPr>
            <p:nvPr/>
          </p:nvCxnSpPr>
          <p:spPr>
            <a:xfrm flipH="1" rot="10800000">
              <a:off x="4340228" y="3889211"/>
              <a:ext cx="2620200" cy="8217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30" name="Google Shape;430;p33"/>
            <p:cNvSpPr/>
            <p:nvPr/>
          </p:nvSpPr>
          <p:spPr>
            <a:xfrm>
              <a:off x="4794255" y="4532318"/>
              <a:ext cx="71438" cy="46037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3651251" y="2532065"/>
              <a:ext cx="71438" cy="46037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5651509" y="1460500"/>
              <a:ext cx="71438" cy="46038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6723076" y="3460753"/>
              <a:ext cx="71437" cy="46038"/>
            </a:xfrm>
            <a:prstGeom prst="rect">
              <a:avLst/>
            </a:prstGeom>
            <a:solidFill>
              <a:schemeClr val="dk1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4" name="Google Shape;434;p33"/>
            <p:cNvCxnSpPr>
              <a:stCxn id="432" idx="0"/>
              <a:endCxn id="433" idx="3"/>
            </p:cNvCxnSpPr>
            <p:nvPr/>
          </p:nvCxnSpPr>
          <p:spPr>
            <a:xfrm>
              <a:off x="5687228" y="1460500"/>
              <a:ext cx="1107300" cy="20232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5" name="Google Shape;435;p33"/>
            <p:cNvCxnSpPr>
              <a:stCxn id="432" idx="3"/>
              <a:endCxn id="431" idx="0"/>
            </p:cNvCxnSpPr>
            <p:nvPr/>
          </p:nvCxnSpPr>
          <p:spPr>
            <a:xfrm flipH="1">
              <a:off x="3687147" y="1483519"/>
              <a:ext cx="2035800" cy="10485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6" name="Google Shape;436;p33"/>
            <p:cNvCxnSpPr>
              <a:stCxn id="430" idx="1"/>
              <a:endCxn id="431" idx="3"/>
            </p:cNvCxnSpPr>
            <p:nvPr/>
          </p:nvCxnSpPr>
          <p:spPr>
            <a:xfrm rot="10800000">
              <a:off x="3722955" y="2554936"/>
              <a:ext cx="1071300" cy="200040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7" name="Google Shape;437;p33"/>
          <p:cNvSpPr txBox="1"/>
          <p:nvPr/>
        </p:nvSpPr>
        <p:spPr>
          <a:xfrm>
            <a:off x="987751" y="4583251"/>
            <a:ext cx="7350750" cy="615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2"/>
              <a:buFont typeface="Arial"/>
              <a:buNone/>
            </a:pPr>
            <a:r>
              <a:rPr lang="en-GB" sz="340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on and on....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34"/>
          <p:cNvPicPr preferRelativeResize="0"/>
          <p:nvPr/>
        </p:nvPicPr>
        <p:blipFill rotWithShape="1">
          <a:blip r:embed="rId3">
            <a:alphaModFix/>
          </a:blip>
          <a:srcRect b="16716" l="19250" r="51125" t="20482"/>
          <a:stretch/>
        </p:blipFill>
        <p:spPr>
          <a:xfrm>
            <a:off x="2125800" y="72900"/>
            <a:ext cx="4957200" cy="656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5"/>
          <p:cNvSpPr txBox="1"/>
          <p:nvPr/>
        </p:nvSpPr>
        <p:spPr>
          <a:xfrm>
            <a:off x="0" y="5391150"/>
            <a:ext cx="9144000" cy="76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by drawing a circle</a:t>
            </a:r>
            <a:endParaRPr/>
          </a:p>
        </p:txBody>
      </p:sp>
      <p:sp>
        <p:nvSpPr>
          <p:cNvPr id="448" name="Google Shape;448;p35"/>
          <p:cNvSpPr/>
          <p:nvPr/>
        </p:nvSpPr>
        <p:spPr>
          <a:xfrm>
            <a:off x="2457450" y="1196975"/>
            <a:ext cx="4248150" cy="424815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5"/>
          <p:cNvSpPr txBox="1"/>
          <p:nvPr/>
        </p:nvSpPr>
        <p:spPr>
          <a:xfrm>
            <a:off x="0" y="211138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Constructing a hexagon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6"/>
          <p:cNvSpPr txBox="1"/>
          <p:nvPr/>
        </p:nvSpPr>
        <p:spPr>
          <a:xfrm>
            <a:off x="0" y="5391150"/>
            <a:ext cx="9144000" cy="76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 the centre faintly</a:t>
            </a:r>
            <a:endParaRPr/>
          </a:p>
        </p:txBody>
      </p:sp>
      <p:sp>
        <p:nvSpPr>
          <p:cNvPr id="455" name="Google Shape;455;p36"/>
          <p:cNvSpPr/>
          <p:nvPr/>
        </p:nvSpPr>
        <p:spPr>
          <a:xfrm>
            <a:off x="2457450" y="1196975"/>
            <a:ext cx="4248150" cy="424815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6"/>
          <p:cNvSpPr/>
          <p:nvPr/>
        </p:nvSpPr>
        <p:spPr>
          <a:xfrm>
            <a:off x="4527550" y="3213100"/>
            <a:ext cx="142875" cy="144463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6"/>
          <p:cNvSpPr txBox="1"/>
          <p:nvPr/>
        </p:nvSpPr>
        <p:spPr>
          <a:xfrm>
            <a:off x="0" y="211138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Constructing a hexagon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"/>
          <p:cNvSpPr txBox="1"/>
          <p:nvPr/>
        </p:nvSpPr>
        <p:spPr>
          <a:xfrm>
            <a:off x="0" y="211138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Constructing a hexagon</a:t>
            </a:r>
            <a:endParaRPr/>
          </a:p>
        </p:txBody>
      </p:sp>
      <p:sp>
        <p:nvSpPr>
          <p:cNvPr id="463" name="Google Shape;463;p37"/>
          <p:cNvSpPr txBox="1"/>
          <p:nvPr/>
        </p:nvSpPr>
        <p:spPr>
          <a:xfrm>
            <a:off x="0" y="5395913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in a faint radius</a:t>
            </a:r>
            <a:endParaRPr/>
          </a:p>
        </p:txBody>
      </p:sp>
      <p:sp>
        <p:nvSpPr>
          <p:cNvPr id="464" name="Google Shape;464;p37"/>
          <p:cNvSpPr/>
          <p:nvPr/>
        </p:nvSpPr>
        <p:spPr>
          <a:xfrm>
            <a:off x="2457450" y="1196975"/>
            <a:ext cx="4248150" cy="424815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37"/>
          <p:cNvSpPr/>
          <p:nvPr/>
        </p:nvSpPr>
        <p:spPr>
          <a:xfrm>
            <a:off x="4527550" y="3213100"/>
            <a:ext cx="142875" cy="144463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6" name="Google Shape;466;p37"/>
          <p:cNvCxnSpPr/>
          <p:nvPr/>
        </p:nvCxnSpPr>
        <p:spPr>
          <a:xfrm>
            <a:off x="4697413" y="3284538"/>
            <a:ext cx="198913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8"/>
          <p:cNvSpPr txBox="1"/>
          <p:nvPr/>
        </p:nvSpPr>
        <p:spPr>
          <a:xfrm>
            <a:off x="0" y="5426075"/>
            <a:ext cx="9144000" cy="1446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your compasses, draw an arc the same length as the radius</a:t>
            </a:r>
            <a:endParaRPr/>
          </a:p>
        </p:txBody>
      </p:sp>
      <p:sp>
        <p:nvSpPr>
          <p:cNvPr id="472" name="Google Shape;472;p38"/>
          <p:cNvSpPr/>
          <p:nvPr/>
        </p:nvSpPr>
        <p:spPr>
          <a:xfrm>
            <a:off x="2457450" y="1196975"/>
            <a:ext cx="4248150" cy="424815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8"/>
          <p:cNvSpPr/>
          <p:nvPr/>
        </p:nvSpPr>
        <p:spPr>
          <a:xfrm>
            <a:off x="4527550" y="3213100"/>
            <a:ext cx="142875" cy="144463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4" name="Google Shape;474;p38"/>
          <p:cNvCxnSpPr/>
          <p:nvPr/>
        </p:nvCxnSpPr>
        <p:spPr>
          <a:xfrm>
            <a:off x="4697413" y="3284538"/>
            <a:ext cx="198913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75" name="Google Shape;475;p38"/>
          <p:cNvSpPr/>
          <p:nvPr/>
        </p:nvSpPr>
        <p:spPr>
          <a:xfrm rot="-6397043">
            <a:off x="5693569" y="1178719"/>
            <a:ext cx="863600" cy="1008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6" name="Google Shape;476;p38"/>
          <p:cNvCxnSpPr/>
          <p:nvPr/>
        </p:nvCxnSpPr>
        <p:spPr>
          <a:xfrm>
            <a:off x="4670425" y="3355975"/>
            <a:ext cx="2016125" cy="1588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cxnSp>
        <p:nvCxnSpPr>
          <p:cNvPr id="477" name="Google Shape;477;p38"/>
          <p:cNvCxnSpPr/>
          <p:nvPr/>
        </p:nvCxnSpPr>
        <p:spPr>
          <a:xfrm flipH="1" rot="-5400000">
            <a:off x="5332413" y="1903413"/>
            <a:ext cx="1700212" cy="100806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sp>
        <p:nvSpPr>
          <p:cNvPr id="478" name="Google Shape;478;p38"/>
          <p:cNvSpPr txBox="1"/>
          <p:nvPr/>
        </p:nvSpPr>
        <p:spPr>
          <a:xfrm>
            <a:off x="0" y="211138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Constructing a hexagon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9"/>
          <p:cNvSpPr txBox="1"/>
          <p:nvPr/>
        </p:nvSpPr>
        <p:spPr>
          <a:xfrm>
            <a:off x="0" y="5426075"/>
            <a:ext cx="9144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another ...</a:t>
            </a:r>
            <a:endParaRPr/>
          </a:p>
        </p:txBody>
      </p:sp>
      <p:sp>
        <p:nvSpPr>
          <p:cNvPr id="484" name="Google Shape;484;p39"/>
          <p:cNvSpPr/>
          <p:nvPr/>
        </p:nvSpPr>
        <p:spPr>
          <a:xfrm>
            <a:off x="2457450" y="1196975"/>
            <a:ext cx="4248150" cy="424815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9"/>
          <p:cNvSpPr/>
          <p:nvPr/>
        </p:nvSpPr>
        <p:spPr>
          <a:xfrm>
            <a:off x="4527550" y="3213100"/>
            <a:ext cx="142875" cy="144463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6" name="Google Shape;486;p39"/>
          <p:cNvCxnSpPr/>
          <p:nvPr/>
        </p:nvCxnSpPr>
        <p:spPr>
          <a:xfrm>
            <a:off x="4697413" y="3284538"/>
            <a:ext cx="198913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87" name="Google Shape;487;p39"/>
          <p:cNvSpPr/>
          <p:nvPr/>
        </p:nvSpPr>
        <p:spPr>
          <a:xfrm rot="-6397043">
            <a:off x="5693569" y="1178719"/>
            <a:ext cx="863600" cy="1008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9"/>
          <p:cNvSpPr/>
          <p:nvPr/>
        </p:nvSpPr>
        <p:spPr>
          <a:xfrm rot="-8890811">
            <a:off x="3579813" y="844550"/>
            <a:ext cx="863600" cy="100806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9" name="Google Shape;489;p39"/>
          <p:cNvCxnSpPr/>
          <p:nvPr/>
        </p:nvCxnSpPr>
        <p:spPr>
          <a:xfrm>
            <a:off x="3590925" y="1516063"/>
            <a:ext cx="2016125" cy="1587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med" w="med" type="stealth"/>
            <a:tailEnd len="med" w="med" type="stealth"/>
          </a:ln>
        </p:spPr>
      </p:cxnSp>
      <p:sp>
        <p:nvSpPr>
          <p:cNvPr id="490" name="Google Shape;490;p39"/>
          <p:cNvSpPr txBox="1"/>
          <p:nvPr/>
        </p:nvSpPr>
        <p:spPr>
          <a:xfrm>
            <a:off x="0" y="211138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Constructing a hexagon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/>
          <p:nvPr/>
        </p:nvSpPr>
        <p:spPr>
          <a:xfrm>
            <a:off x="0" y="5426075"/>
            <a:ext cx="9144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another ...</a:t>
            </a:r>
            <a:endParaRPr/>
          </a:p>
        </p:txBody>
      </p:sp>
      <p:sp>
        <p:nvSpPr>
          <p:cNvPr id="496" name="Google Shape;496;p40"/>
          <p:cNvSpPr/>
          <p:nvPr/>
        </p:nvSpPr>
        <p:spPr>
          <a:xfrm>
            <a:off x="2457450" y="1196975"/>
            <a:ext cx="4248150" cy="424815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40"/>
          <p:cNvSpPr/>
          <p:nvPr/>
        </p:nvSpPr>
        <p:spPr>
          <a:xfrm>
            <a:off x="4527550" y="3213100"/>
            <a:ext cx="142875" cy="144463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8" name="Google Shape;498;p40"/>
          <p:cNvCxnSpPr/>
          <p:nvPr/>
        </p:nvCxnSpPr>
        <p:spPr>
          <a:xfrm>
            <a:off x="4697413" y="3284538"/>
            <a:ext cx="198913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99" name="Google Shape;499;p40"/>
          <p:cNvSpPr/>
          <p:nvPr/>
        </p:nvSpPr>
        <p:spPr>
          <a:xfrm rot="-6397043">
            <a:off x="5693569" y="1178719"/>
            <a:ext cx="863600" cy="1008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0"/>
          <p:cNvSpPr/>
          <p:nvPr/>
        </p:nvSpPr>
        <p:spPr>
          <a:xfrm rot="-8890811">
            <a:off x="3579813" y="844550"/>
            <a:ext cx="863600" cy="100806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40"/>
          <p:cNvSpPr/>
          <p:nvPr/>
        </p:nvSpPr>
        <p:spPr>
          <a:xfrm rot="8780786">
            <a:off x="2114550" y="2265363"/>
            <a:ext cx="863600" cy="1008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40"/>
          <p:cNvSpPr txBox="1"/>
          <p:nvPr/>
        </p:nvSpPr>
        <p:spPr>
          <a:xfrm>
            <a:off x="0" y="203200"/>
            <a:ext cx="9144000" cy="769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Constructing a hexagon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1"/>
          <p:cNvSpPr txBox="1"/>
          <p:nvPr/>
        </p:nvSpPr>
        <p:spPr>
          <a:xfrm>
            <a:off x="0" y="5426075"/>
            <a:ext cx="9144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another ...</a:t>
            </a:r>
            <a:endParaRPr/>
          </a:p>
        </p:txBody>
      </p:sp>
      <p:sp>
        <p:nvSpPr>
          <p:cNvPr id="508" name="Google Shape;508;p41"/>
          <p:cNvSpPr/>
          <p:nvPr/>
        </p:nvSpPr>
        <p:spPr>
          <a:xfrm>
            <a:off x="2457450" y="1196975"/>
            <a:ext cx="4248150" cy="424815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41"/>
          <p:cNvSpPr/>
          <p:nvPr/>
        </p:nvSpPr>
        <p:spPr>
          <a:xfrm>
            <a:off x="4527550" y="3213100"/>
            <a:ext cx="142875" cy="144463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0" name="Google Shape;510;p41"/>
          <p:cNvCxnSpPr/>
          <p:nvPr/>
        </p:nvCxnSpPr>
        <p:spPr>
          <a:xfrm>
            <a:off x="4697413" y="3284538"/>
            <a:ext cx="198913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11" name="Google Shape;511;p41"/>
          <p:cNvSpPr/>
          <p:nvPr/>
        </p:nvSpPr>
        <p:spPr>
          <a:xfrm rot="-6397043">
            <a:off x="5693569" y="1178719"/>
            <a:ext cx="863600" cy="1008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1"/>
          <p:cNvSpPr/>
          <p:nvPr/>
        </p:nvSpPr>
        <p:spPr>
          <a:xfrm rot="-8890811">
            <a:off x="3579813" y="844550"/>
            <a:ext cx="863600" cy="100806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1"/>
          <p:cNvSpPr/>
          <p:nvPr/>
        </p:nvSpPr>
        <p:spPr>
          <a:xfrm rot="8780786">
            <a:off x="2114550" y="2265363"/>
            <a:ext cx="863600" cy="1008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41"/>
          <p:cNvSpPr/>
          <p:nvPr/>
        </p:nvSpPr>
        <p:spPr>
          <a:xfrm rot="6132162">
            <a:off x="2780507" y="4241006"/>
            <a:ext cx="863600" cy="100806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1"/>
          <p:cNvSpPr txBox="1"/>
          <p:nvPr/>
        </p:nvSpPr>
        <p:spPr>
          <a:xfrm>
            <a:off x="0" y="211138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Constructing a hexagon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edia.tumblr.com/tumblr_lg3b0roQcX1qeb9gf.gif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7451" y="1316251"/>
            <a:ext cx="4409100" cy="44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329435" y="6245817"/>
            <a:ext cx="8483990" cy="32791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5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b="0" i="0" lang="en-GB" sz="1531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Daniel Walsh</a:t>
            </a:r>
            <a:endParaRPr sz="15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2"/>
          <p:cNvSpPr txBox="1"/>
          <p:nvPr/>
        </p:nvSpPr>
        <p:spPr>
          <a:xfrm>
            <a:off x="0" y="5426075"/>
            <a:ext cx="9144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one more</a:t>
            </a:r>
            <a:endParaRPr/>
          </a:p>
        </p:txBody>
      </p:sp>
      <p:sp>
        <p:nvSpPr>
          <p:cNvPr id="521" name="Google Shape;521;p42"/>
          <p:cNvSpPr/>
          <p:nvPr/>
        </p:nvSpPr>
        <p:spPr>
          <a:xfrm>
            <a:off x="2457450" y="1196975"/>
            <a:ext cx="4248150" cy="424815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42"/>
          <p:cNvSpPr/>
          <p:nvPr/>
        </p:nvSpPr>
        <p:spPr>
          <a:xfrm>
            <a:off x="4527550" y="3213100"/>
            <a:ext cx="142875" cy="144463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3" name="Google Shape;523;p42"/>
          <p:cNvCxnSpPr/>
          <p:nvPr/>
        </p:nvCxnSpPr>
        <p:spPr>
          <a:xfrm>
            <a:off x="4697413" y="3284538"/>
            <a:ext cx="198913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24" name="Google Shape;524;p42"/>
          <p:cNvSpPr/>
          <p:nvPr/>
        </p:nvSpPr>
        <p:spPr>
          <a:xfrm rot="-6397043">
            <a:off x="5693569" y="1178719"/>
            <a:ext cx="863600" cy="1008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42"/>
          <p:cNvSpPr/>
          <p:nvPr/>
        </p:nvSpPr>
        <p:spPr>
          <a:xfrm rot="-8890811">
            <a:off x="3579813" y="844550"/>
            <a:ext cx="863600" cy="100806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42"/>
          <p:cNvSpPr/>
          <p:nvPr/>
        </p:nvSpPr>
        <p:spPr>
          <a:xfrm rot="8780786">
            <a:off x="2114550" y="2265363"/>
            <a:ext cx="863600" cy="1008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42"/>
          <p:cNvSpPr/>
          <p:nvPr/>
        </p:nvSpPr>
        <p:spPr>
          <a:xfrm rot="6132162">
            <a:off x="2780507" y="4241006"/>
            <a:ext cx="863600" cy="100806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2"/>
          <p:cNvSpPr/>
          <p:nvPr/>
        </p:nvSpPr>
        <p:spPr>
          <a:xfrm>
            <a:off x="4849813" y="5013325"/>
            <a:ext cx="865187" cy="100806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42"/>
          <p:cNvSpPr txBox="1"/>
          <p:nvPr/>
        </p:nvSpPr>
        <p:spPr>
          <a:xfrm>
            <a:off x="0" y="211138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Constructing a hexagon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3"/>
          <p:cNvSpPr txBox="1"/>
          <p:nvPr/>
        </p:nvSpPr>
        <p:spPr>
          <a:xfrm>
            <a:off x="0" y="5426075"/>
            <a:ext cx="9144000" cy="1446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up the points to create the hexagon</a:t>
            </a:r>
            <a:endParaRPr/>
          </a:p>
        </p:txBody>
      </p:sp>
      <p:sp>
        <p:nvSpPr>
          <p:cNvPr id="535" name="Google Shape;535;p43"/>
          <p:cNvSpPr/>
          <p:nvPr/>
        </p:nvSpPr>
        <p:spPr>
          <a:xfrm>
            <a:off x="2457450" y="1196975"/>
            <a:ext cx="4248150" cy="424815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3"/>
          <p:cNvSpPr/>
          <p:nvPr/>
        </p:nvSpPr>
        <p:spPr>
          <a:xfrm>
            <a:off x="4527550" y="3213100"/>
            <a:ext cx="142875" cy="144463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37" name="Google Shape;537;p43"/>
          <p:cNvCxnSpPr/>
          <p:nvPr/>
        </p:nvCxnSpPr>
        <p:spPr>
          <a:xfrm>
            <a:off x="4697413" y="3284538"/>
            <a:ext cx="198913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38" name="Google Shape;538;p43"/>
          <p:cNvSpPr/>
          <p:nvPr/>
        </p:nvSpPr>
        <p:spPr>
          <a:xfrm rot="-6397043">
            <a:off x="5693569" y="1178719"/>
            <a:ext cx="863600" cy="1008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43"/>
          <p:cNvSpPr/>
          <p:nvPr/>
        </p:nvSpPr>
        <p:spPr>
          <a:xfrm rot="-8890811">
            <a:off x="3579813" y="844550"/>
            <a:ext cx="863600" cy="100806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3"/>
          <p:cNvSpPr/>
          <p:nvPr/>
        </p:nvSpPr>
        <p:spPr>
          <a:xfrm rot="8780786">
            <a:off x="2114550" y="2265363"/>
            <a:ext cx="863600" cy="1008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43"/>
          <p:cNvSpPr/>
          <p:nvPr/>
        </p:nvSpPr>
        <p:spPr>
          <a:xfrm rot="6132162">
            <a:off x="2780507" y="4241006"/>
            <a:ext cx="863600" cy="100806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43"/>
          <p:cNvSpPr/>
          <p:nvPr/>
        </p:nvSpPr>
        <p:spPr>
          <a:xfrm>
            <a:off x="4849813" y="5013325"/>
            <a:ext cx="865187" cy="100806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3" name="Google Shape;543;p43"/>
          <p:cNvCxnSpPr/>
          <p:nvPr/>
        </p:nvCxnSpPr>
        <p:spPr>
          <a:xfrm flipH="1" rot="-5400000">
            <a:off x="5333206" y="1921669"/>
            <a:ext cx="1763713" cy="9810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43"/>
          <p:cNvCxnSpPr/>
          <p:nvPr/>
        </p:nvCxnSpPr>
        <p:spPr>
          <a:xfrm>
            <a:off x="3563938" y="1484313"/>
            <a:ext cx="2087562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45" name="Google Shape;545;p43"/>
          <p:cNvCxnSpPr/>
          <p:nvPr/>
        </p:nvCxnSpPr>
        <p:spPr>
          <a:xfrm rot="-5400000">
            <a:off x="2124075" y="1844676"/>
            <a:ext cx="1728787" cy="100806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43"/>
          <p:cNvCxnSpPr/>
          <p:nvPr/>
        </p:nvCxnSpPr>
        <p:spPr>
          <a:xfrm flipH="1" rot="-5400000">
            <a:off x="2033588" y="3698875"/>
            <a:ext cx="1822450" cy="94932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43"/>
          <p:cNvCxnSpPr/>
          <p:nvPr/>
        </p:nvCxnSpPr>
        <p:spPr>
          <a:xfrm>
            <a:off x="3492500" y="5157788"/>
            <a:ext cx="2087563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43"/>
          <p:cNvCxnSpPr>
            <a:endCxn id="535" idx="6"/>
          </p:cNvCxnSpPr>
          <p:nvPr/>
        </p:nvCxnSpPr>
        <p:spPr>
          <a:xfrm flipH="1" rot="10800000">
            <a:off x="5580000" y="3321050"/>
            <a:ext cx="1125600" cy="1836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49" name="Google Shape;549;p43"/>
          <p:cNvSpPr txBox="1"/>
          <p:nvPr/>
        </p:nvSpPr>
        <p:spPr>
          <a:xfrm>
            <a:off x="0" y="211138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Constructing a hexagon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4"/>
          <p:cNvSpPr txBox="1"/>
          <p:nvPr/>
        </p:nvSpPr>
        <p:spPr>
          <a:xfrm>
            <a:off x="0" y="5426075"/>
            <a:ext cx="9144000" cy="1446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does this method produce a regular hexagon?</a:t>
            </a:r>
            <a:endParaRPr/>
          </a:p>
        </p:txBody>
      </p:sp>
      <p:sp>
        <p:nvSpPr>
          <p:cNvPr id="555" name="Google Shape;555;p44"/>
          <p:cNvSpPr/>
          <p:nvPr/>
        </p:nvSpPr>
        <p:spPr>
          <a:xfrm>
            <a:off x="2457450" y="1196975"/>
            <a:ext cx="4248150" cy="4248150"/>
          </a:xfrm>
          <a:prstGeom prst="ellipse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44"/>
          <p:cNvSpPr/>
          <p:nvPr/>
        </p:nvSpPr>
        <p:spPr>
          <a:xfrm>
            <a:off x="4527550" y="3213100"/>
            <a:ext cx="142875" cy="144463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7" name="Google Shape;557;p44"/>
          <p:cNvCxnSpPr/>
          <p:nvPr/>
        </p:nvCxnSpPr>
        <p:spPr>
          <a:xfrm>
            <a:off x="4697413" y="3284538"/>
            <a:ext cx="198913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58" name="Google Shape;558;p44"/>
          <p:cNvSpPr/>
          <p:nvPr/>
        </p:nvSpPr>
        <p:spPr>
          <a:xfrm rot="-6397043">
            <a:off x="5693569" y="1178719"/>
            <a:ext cx="863600" cy="1008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44"/>
          <p:cNvSpPr/>
          <p:nvPr/>
        </p:nvSpPr>
        <p:spPr>
          <a:xfrm rot="-8890811">
            <a:off x="3579813" y="844550"/>
            <a:ext cx="863600" cy="100806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44"/>
          <p:cNvSpPr/>
          <p:nvPr/>
        </p:nvSpPr>
        <p:spPr>
          <a:xfrm rot="8780786">
            <a:off x="2114550" y="2265363"/>
            <a:ext cx="863600" cy="100806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44"/>
          <p:cNvSpPr/>
          <p:nvPr/>
        </p:nvSpPr>
        <p:spPr>
          <a:xfrm rot="6132162">
            <a:off x="2780507" y="4241006"/>
            <a:ext cx="863600" cy="100806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44"/>
          <p:cNvSpPr/>
          <p:nvPr/>
        </p:nvSpPr>
        <p:spPr>
          <a:xfrm>
            <a:off x="4849813" y="5013325"/>
            <a:ext cx="865187" cy="1008063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63" name="Google Shape;563;p44"/>
          <p:cNvCxnSpPr/>
          <p:nvPr/>
        </p:nvCxnSpPr>
        <p:spPr>
          <a:xfrm flipH="1" rot="-5400000">
            <a:off x="5333206" y="1921669"/>
            <a:ext cx="1763713" cy="98107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44"/>
          <p:cNvCxnSpPr/>
          <p:nvPr/>
        </p:nvCxnSpPr>
        <p:spPr>
          <a:xfrm>
            <a:off x="3563938" y="1484313"/>
            <a:ext cx="2087562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44"/>
          <p:cNvCxnSpPr/>
          <p:nvPr/>
        </p:nvCxnSpPr>
        <p:spPr>
          <a:xfrm rot="-5400000">
            <a:off x="2124075" y="1844676"/>
            <a:ext cx="1728787" cy="100806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44"/>
          <p:cNvCxnSpPr/>
          <p:nvPr/>
        </p:nvCxnSpPr>
        <p:spPr>
          <a:xfrm flipH="1" rot="-5400000">
            <a:off x="2033588" y="3698875"/>
            <a:ext cx="1822450" cy="949325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44"/>
          <p:cNvCxnSpPr/>
          <p:nvPr/>
        </p:nvCxnSpPr>
        <p:spPr>
          <a:xfrm>
            <a:off x="3492500" y="5157788"/>
            <a:ext cx="2087563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44"/>
          <p:cNvCxnSpPr>
            <a:endCxn id="555" idx="6"/>
          </p:cNvCxnSpPr>
          <p:nvPr/>
        </p:nvCxnSpPr>
        <p:spPr>
          <a:xfrm flipH="1" rot="10800000">
            <a:off x="5580000" y="3321050"/>
            <a:ext cx="1125600" cy="1836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69" name="Google Shape;569;p44"/>
          <p:cNvSpPr txBox="1"/>
          <p:nvPr/>
        </p:nvSpPr>
        <p:spPr>
          <a:xfrm>
            <a:off x="0" y="211138"/>
            <a:ext cx="9144000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Constructing a hexagon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5"/>
          <p:cNvSpPr txBox="1"/>
          <p:nvPr/>
        </p:nvSpPr>
        <p:spPr>
          <a:xfrm>
            <a:off x="252000" y="210600"/>
            <a:ext cx="8640000" cy="743765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88550" spcFirstLastPara="1" rIns="88550" wrap="square" tIns="4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52"/>
              <a:buFont typeface="Arial"/>
              <a:buNone/>
            </a:pPr>
            <a:r>
              <a:rPr lang="en-GB" sz="425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to experiment with hexagons!</a:t>
            </a:r>
            <a:endParaRPr/>
          </a:p>
        </p:txBody>
      </p:sp>
      <p:pic>
        <p:nvPicPr>
          <p:cNvPr descr="C:\My Documents\Work documents\Scanner\Hexapursuit.png" id="575" name="Google Shape;57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091" y="1224450"/>
            <a:ext cx="2378700" cy="245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My Documents\Work documents\Scanner\pursuit3.png" id="576" name="Google Shape;57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9517" y="3758464"/>
            <a:ext cx="2590650" cy="2637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My Documents\Work documents\Scanner\pursuit6.png" id="577" name="Google Shape;577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2510" y="1279326"/>
            <a:ext cx="3716550" cy="2130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edia.tumblr.com/tumblr_lfdasnUlTv1qeb9gf.png" id="578" name="Google Shape;578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6140" y="4084922"/>
            <a:ext cx="2695129" cy="2343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46"/>
          <p:cNvPicPr preferRelativeResize="0"/>
          <p:nvPr/>
        </p:nvPicPr>
        <p:blipFill rotWithShape="1">
          <a:blip r:embed="rId3">
            <a:alphaModFix/>
          </a:blip>
          <a:srcRect b="15117" l="19624" r="20374" t="20885"/>
          <a:stretch/>
        </p:blipFill>
        <p:spPr>
          <a:xfrm>
            <a:off x="253350" y="476550"/>
            <a:ext cx="8634600" cy="57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252000" y="428478"/>
            <a:ext cx="8640000" cy="9430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28"/>
              <a:buFont typeface="Arial"/>
              <a:buNone/>
            </a:pPr>
            <a:r>
              <a:rPr lang="en-GB" sz="5528">
                <a:solidFill>
                  <a:srgbClr val="000000"/>
                </a:solidFill>
                <a:latin typeface="Algerian"/>
                <a:ea typeface="Algerian"/>
                <a:cs typeface="Algerian"/>
                <a:sym typeface="Algerian"/>
              </a:rPr>
              <a:t>Curves of Pursuit</a:t>
            </a:r>
            <a:endParaRPr/>
          </a:p>
        </p:txBody>
      </p:sp>
      <p:pic>
        <p:nvPicPr>
          <p:cNvPr descr="http://45.media.tumblr.com/49b888d89f30c6e1610f76ee403ea138/tumblr_nyiu4jOkgs1uf6m77o1_500.gif"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2594" y="1224535"/>
            <a:ext cx="4898812" cy="489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329435" y="6245817"/>
            <a:ext cx="8483990" cy="32791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Devan Matthews, </a:t>
            </a:r>
            <a:r>
              <a:rPr lang="en-GB" sz="153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Excelmathart</a:t>
            </a:r>
            <a:r>
              <a:rPr lang="en-GB" sz="15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Tumblr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geckler5" id="115" name="Google Shape;11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843" y="438505"/>
            <a:ext cx="8376582" cy="552918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5429250" y="5872502"/>
            <a:ext cx="3429000" cy="327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329435" y="6245817"/>
            <a:ext cx="8483990" cy="32791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Tape </a:t>
            </a:r>
            <a:r>
              <a:rPr lang="en-GB" sz="153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Installation</a:t>
            </a:r>
            <a:r>
              <a:rPr lang="en-GB" sz="15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 the Wexner Centre for the Arts, by Megan Geckler</a:t>
            </a:r>
            <a:endParaRPr sz="15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329435" y="6245817"/>
            <a:ext cx="8483990" cy="32791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3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Twisted bridge</a:t>
            </a:r>
            <a:r>
              <a:rPr lang="en-GB" sz="153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Vlaardingen, Netherlands</a:t>
            </a:r>
            <a:endParaRPr sz="153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west8.nl/images/dbase/2488.jpg" id="123" name="Google Shape;1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74295"/>
            <a:ext cx="9144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/>
        </p:nvSpPr>
        <p:spPr>
          <a:xfrm>
            <a:off x="329435" y="6245817"/>
            <a:ext cx="8483990" cy="32791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Trestle Trail Bridge, Iowa. </a:t>
            </a:r>
            <a:r>
              <a:rPr lang="en-GB" sz="153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Photo</a:t>
            </a:r>
            <a:r>
              <a:rPr lang="en-GB" sz="153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Tony Webster</a:t>
            </a:r>
            <a:endParaRPr sz="153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c2.staticflickr.com/2/1716/24189845989_b5ab157f60_b.jpg" id="129" name="Google Shape;12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137" y="480917"/>
            <a:ext cx="8160586" cy="5443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0"/>
          <p:cNvGrpSpPr/>
          <p:nvPr/>
        </p:nvGrpSpPr>
        <p:grpSpPr>
          <a:xfrm>
            <a:off x="3146400" y="961200"/>
            <a:ext cx="3121200" cy="3121200"/>
            <a:chOff x="3403600" y="1130300"/>
            <a:chExt cx="3670301" cy="3670301"/>
          </a:xfrm>
        </p:grpSpPr>
        <p:sp>
          <p:nvSpPr>
            <p:cNvPr id="135" name="Google Shape;135;p20"/>
            <p:cNvSpPr/>
            <p:nvPr/>
          </p:nvSpPr>
          <p:spPr>
            <a:xfrm>
              <a:off x="3403600" y="1130300"/>
              <a:ext cx="3670301" cy="3670301"/>
            </a:xfrm>
            <a:custGeom>
              <a:rect b="b" l="l" r="r" t="t"/>
              <a:pathLst>
                <a:path extrusionOk="0" h="3670301" w="3670301">
                  <a:moveTo>
                    <a:pt x="0" y="0"/>
                  </a:moveTo>
                  <a:lnTo>
                    <a:pt x="3670300" y="0"/>
                  </a:lnTo>
                  <a:lnTo>
                    <a:pt x="3670300" y="3670300"/>
                  </a:lnTo>
                  <a:lnTo>
                    <a:pt x="0" y="3670300"/>
                  </a:lnTo>
                  <a:close/>
                </a:path>
              </a:pathLst>
            </a:custGeom>
            <a:solidFill>
              <a:schemeClr val="accent1">
                <a:alpha val="784"/>
              </a:schemeClr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3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6" name="Google Shape;136;p20"/>
            <p:cNvCxnSpPr/>
            <p:nvPr/>
          </p:nvCxnSpPr>
          <p:spPr>
            <a:xfrm>
              <a:off x="6604001" y="1155700"/>
              <a:ext cx="0" cy="508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" name="Google Shape;137;p20"/>
            <p:cNvCxnSpPr/>
            <p:nvPr/>
          </p:nvCxnSpPr>
          <p:spPr>
            <a:xfrm rot="10800000">
              <a:off x="3873500" y="4737101"/>
              <a:ext cx="0" cy="381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20"/>
            <p:cNvCxnSpPr/>
            <p:nvPr/>
          </p:nvCxnSpPr>
          <p:spPr>
            <a:xfrm rot="10800000">
              <a:off x="7010401" y="4318001"/>
              <a:ext cx="38100" cy="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20"/>
            <p:cNvCxnSpPr/>
            <p:nvPr/>
          </p:nvCxnSpPr>
          <p:spPr>
            <a:xfrm>
              <a:off x="3429000" y="1612900"/>
              <a:ext cx="50800" cy="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0" name="Google Shape;140;p20"/>
          <p:cNvSpPr txBox="1"/>
          <p:nvPr/>
        </p:nvSpPr>
        <p:spPr>
          <a:xfrm>
            <a:off x="805500" y="4522500"/>
            <a:ext cx="76545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</a:rPr>
              <a:t>Task: </a:t>
            </a: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by drawing a regular polygon.</a:t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805500" y="5190751"/>
            <a:ext cx="7654500" cy="103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4 small marks the same distance in from each side...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1"/>
          <p:cNvGrpSpPr/>
          <p:nvPr/>
        </p:nvGrpSpPr>
        <p:grpSpPr>
          <a:xfrm>
            <a:off x="3146400" y="961200"/>
            <a:ext cx="3126600" cy="3121200"/>
            <a:chOff x="3403600" y="1130300"/>
            <a:chExt cx="3676664" cy="3670300"/>
          </a:xfrm>
        </p:grpSpPr>
        <p:grpSp>
          <p:nvGrpSpPr>
            <p:cNvPr id="147" name="Google Shape;147;p21"/>
            <p:cNvGrpSpPr/>
            <p:nvPr/>
          </p:nvGrpSpPr>
          <p:grpSpPr>
            <a:xfrm>
              <a:off x="3403600" y="1130300"/>
              <a:ext cx="3670314" cy="3670300"/>
              <a:chOff x="3403600" y="1130300"/>
              <a:chExt cx="3670315" cy="3670301"/>
            </a:xfrm>
          </p:grpSpPr>
          <p:sp>
            <p:nvSpPr>
              <p:cNvPr id="148" name="Google Shape;148;p21"/>
              <p:cNvSpPr/>
              <p:nvPr/>
            </p:nvSpPr>
            <p:spPr>
              <a:xfrm>
                <a:off x="3403600" y="1130300"/>
                <a:ext cx="3670315" cy="3670301"/>
              </a:xfrm>
              <a:custGeom>
                <a:rect b="b" l="l" r="r" t="t"/>
                <a:pathLst>
                  <a:path extrusionOk="0" h="3670301" w="3670301">
                    <a:moveTo>
                      <a:pt x="0" y="0"/>
                    </a:moveTo>
                    <a:lnTo>
                      <a:pt x="3670300" y="0"/>
                    </a:lnTo>
                    <a:lnTo>
                      <a:pt x="3670300" y="3670300"/>
                    </a:lnTo>
                    <a:lnTo>
                      <a:pt x="0" y="3670300"/>
                    </a:lnTo>
                    <a:close/>
                  </a:path>
                </a:pathLst>
              </a:custGeom>
              <a:solidFill>
                <a:schemeClr val="accent1">
                  <a:alpha val="784"/>
                </a:schemeClr>
              </a:solidFill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3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9" name="Google Shape;149;p21"/>
              <p:cNvCxnSpPr/>
              <p:nvPr/>
            </p:nvCxnSpPr>
            <p:spPr>
              <a:xfrm>
                <a:off x="6604013" y="1155700"/>
                <a:ext cx="0" cy="508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0" name="Google Shape;150;p21"/>
              <p:cNvCxnSpPr/>
              <p:nvPr/>
            </p:nvCxnSpPr>
            <p:spPr>
              <a:xfrm rot="10800000">
                <a:off x="3873502" y="4737101"/>
                <a:ext cx="0" cy="381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1" name="Google Shape;151;p21"/>
              <p:cNvCxnSpPr/>
              <p:nvPr/>
            </p:nvCxnSpPr>
            <p:spPr>
              <a:xfrm rot="10800000">
                <a:off x="7010415" y="4318001"/>
                <a:ext cx="381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2" name="Google Shape;152;p21"/>
              <p:cNvCxnSpPr/>
              <p:nvPr/>
            </p:nvCxnSpPr>
            <p:spPr>
              <a:xfrm>
                <a:off x="3429000" y="1612900"/>
                <a:ext cx="50800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153" name="Google Shape;153;p21"/>
            <p:cNvCxnSpPr/>
            <p:nvPr/>
          </p:nvCxnSpPr>
          <p:spPr>
            <a:xfrm flipH="1" rot="5400000">
              <a:off x="5258607" y="2496343"/>
              <a:ext cx="3143250" cy="50006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4" name="Google Shape;154;p21"/>
          <p:cNvSpPr txBox="1"/>
          <p:nvPr/>
        </p:nvSpPr>
        <p:spPr>
          <a:xfrm>
            <a:off x="805500" y="4522500"/>
            <a:ext cx="76545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1"/>
              <a:buFont typeface="Arial"/>
              <a:buNone/>
            </a:pPr>
            <a:r>
              <a:rPr lang="en-GB" sz="306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 join the marks up...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